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134"/>
  </p:notesMasterIdLst>
  <p:handoutMasterIdLst>
    <p:handoutMasterId r:id="rId135"/>
  </p:handoutMasterIdLst>
  <p:sldIdLst>
    <p:sldId id="625" r:id="rId2"/>
    <p:sldId id="741" r:id="rId3"/>
    <p:sldId id="767" r:id="rId4"/>
    <p:sldId id="776" r:id="rId5"/>
    <p:sldId id="750" r:id="rId6"/>
    <p:sldId id="628" r:id="rId7"/>
    <p:sldId id="770" r:id="rId8"/>
    <p:sldId id="629" r:id="rId9"/>
    <p:sldId id="630" r:id="rId10"/>
    <p:sldId id="631" r:id="rId11"/>
    <p:sldId id="632" r:id="rId12"/>
    <p:sldId id="633" r:id="rId13"/>
    <p:sldId id="752" r:id="rId14"/>
    <p:sldId id="635" r:id="rId15"/>
    <p:sldId id="636" r:id="rId16"/>
    <p:sldId id="637" r:id="rId17"/>
    <p:sldId id="639" r:id="rId18"/>
    <p:sldId id="640" r:id="rId19"/>
    <p:sldId id="641" r:id="rId20"/>
    <p:sldId id="642" r:id="rId21"/>
    <p:sldId id="643" r:id="rId22"/>
    <p:sldId id="644" r:id="rId23"/>
    <p:sldId id="645" r:id="rId24"/>
    <p:sldId id="646" r:id="rId25"/>
    <p:sldId id="647" r:id="rId26"/>
    <p:sldId id="648" r:id="rId27"/>
    <p:sldId id="649" r:id="rId28"/>
    <p:sldId id="650" r:id="rId29"/>
    <p:sldId id="651" r:id="rId30"/>
    <p:sldId id="652" r:id="rId31"/>
    <p:sldId id="653" r:id="rId32"/>
    <p:sldId id="658" r:id="rId33"/>
    <p:sldId id="654" r:id="rId34"/>
    <p:sldId id="655" r:id="rId35"/>
    <p:sldId id="656" r:id="rId36"/>
    <p:sldId id="659" r:id="rId37"/>
    <p:sldId id="660" r:id="rId38"/>
    <p:sldId id="661" r:id="rId39"/>
    <p:sldId id="662" r:id="rId40"/>
    <p:sldId id="768" r:id="rId41"/>
    <p:sldId id="769" r:id="rId42"/>
    <p:sldId id="663" r:id="rId43"/>
    <p:sldId id="664" r:id="rId44"/>
    <p:sldId id="665" r:id="rId45"/>
    <p:sldId id="759" r:id="rId46"/>
    <p:sldId id="773" r:id="rId47"/>
    <p:sldId id="774" r:id="rId48"/>
    <p:sldId id="667" r:id="rId49"/>
    <p:sldId id="775" r:id="rId50"/>
    <p:sldId id="668" r:id="rId51"/>
    <p:sldId id="669" r:id="rId52"/>
    <p:sldId id="670" r:id="rId53"/>
    <p:sldId id="671" r:id="rId54"/>
    <p:sldId id="672" r:id="rId55"/>
    <p:sldId id="673" r:id="rId56"/>
    <p:sldId id="674" r:id="rId57"/>
    <p:sldId id="675" r:id="rId58"/>
    <p:sldId id="676" r:id="rId59"/>
    <p:sldId id="677" r:id="rId60"/>
    <p:sldId id="678" r:id="rId61"/>
    <p:sldId id="679" r:id="rId62"/>
    <p:sldId id="680" r:id="rId63"/>
    <p:sldId id="681" r:id="rId64"/>
    <p:sldId id="682" r:id="rId65"/>
    <p:sldId id="684" r:id="rId66"/>
    <p:sldId id="764" r:id="rId67"/>
    <p:sldId id="687" r:id="rId68"/>
    <p:sldId id="688" r:id="rId69"/>
    <p:sldId id="689" r:id="rId70"/>
    <p:sldId id="690" r:id="rId71"/>
    <p:sldId id="691" r:id="rId72"/>
    <p:sldId id="778" r:id="rId73"/>
    <p:sldId id="692" r:id="rId74"/>
    <p:sldId id="743" r:id="rId75"/>
    <p:sldId id="777" r:id="rId76"/>
    <p:sldId id="693" r:id="rId77"/>
    <p:sldId id="694" r:id="rId78"/>
    <p:sldId id="695" r:id="rId79"/>
    <p:sldId id="696" r:id="rId80"/>
    <p:sldId id="697" r:id="rId81"/>
    <p:sldId id="698" r:id="rId82"/>
    <p:sldId id="699" r:id="rId83"/>
    <p:sldId id="744" r:id="rId84"/>
    <p:sldId id="745" r:id="rId85"/>
    <p:sldId id="780" r:id="rId86"/>
    <p:sldId id="781" r:id="rId87"/>
    <p:sldId id="746" r:id="rId88"/>
    <p:sldId id="747" r:id="rId89"/>
    <p:sldId id="779" r:id="rId90"/>
    <p:sldId id="748" r:id="rId91"/>
    <p:sldId id="766" r:id="rId92"/>
    <p:sldId id="749" r:id="rId93"/>
    <p:sldId id="700" r:id="rId94"/>
    <p:sldId id="701" r:id="rId95"/>
    <p:sldId id="702" r:id="rId96"/>
    <p:sldId id="703" r:id="rId97"/>
    <p:sldId id="704" r:id="rId98"/>
    <p:sldId id="705" r:id="rId99"/>
    <p:sldId id="706" r:id="rId100"/>
    <p:sldId id="707" r:id="rId101"/>
    <p:sldId id="708" r:id="rId102"/>
    <p:sldId id="709" r:id="rId103"/>
    <p:sldId id="710" r:id="rId104"/>
    <p:sldId id="711" r:id="rId105"/>
    <p:sldId id="712" r:id="rId106"/>
    <p:sldId id="713" r:id="rId107"/>
    <p:sldId id="714" r:id="rId108"/>
    <p:sldId id="715" r:id="rId109"/>
    <p:sldId id="716" r:id="rId110"/>
    <p:sldId id="717" r:id="rId111"/>
    <p:sldId id="718" r:id="rId112"/>
    <p:sldId id="719" r:id="rId113"/>
    <p:sldId id="720" r:id="rId114"/>
    <p:sldId id="721" r:id="rId115"/>
    <p:sldId id="722" r:id="rId116"/>
    <p:sldId id="723" r:id="rId117"/>
    <p:sldId id="724" r:id="rId118"/>
    <p:sldId id="725" r:id="rId119"/>
    <p:sldId id="726" r:id="rId120"/>
    <p:sldId id="727" r:id="rId121"/>
    <p:sldId id="728" r:id="rId122"/>
    <p:sldId id="729" r:id="rId123"/>
    <p:sldId id="730" r:id="rId124"/>
    <p:sldId id="731" r:id="rId125"/>
    <p:sldId id="732" r:id="rId126"/>
    <p:sldId id="733" r:id="rId127"/>
    <p:sldId id="734" r:id="rId128"/>
    <p:sldId id="735" r:id="rId129"/>
    <p:sldId id="736" r:id="rId130"/>
    <p:sldId id="737" r:id="rId131"/>
    <p:sldId id="738" r:id="rId132"/>
    <p:sldId id="739" r:id="rId133"/>
  </p:sldIdLst>
  <p:sldSz cx="9144000" cy="6858000" type="screen4x3"/>
  <p:notesSz cx="6797675" cy="9926638"/>
  <p:defaultTextStyle>
    <a:defPPr>
      <a:defRPr lang="ja-JP"/>
    </a:defPPr>
    <a:lvl1pPr algn="l" rtl="0" eaLnBrk="0" fontAlgn="base" hangingPunct="0">
      <a:spcBef>
        <a:spcPct val="0"/>
      </a:spcBef>
      <a:spcAft>
        <a:spcPct val="0"/>
      </a:spcAft>
      <a:defRPr kumimoji="1" sz="1400" kern="1200">
        <a:solidFill>
          <a:schemeClr val="tx1"/>
        </a:solidFill>
        <a:latin typeface="Arial" panose="020B0604020202020204" pitchFamily="34" charset="0"/>
        <a:ea typeface="ＭＳ Ｐゴシック" panose="020B0600070205080204" pitchFamily="50" charset="-128"/>
        <a:cs typeface="+mn-cs"/>
      </a:defRPr>
    </a:lvl1pPr>
    <a:lvl2pPr marL="457200" algn="l" rtl="0" eaLnBrk="0" fontAlgn="base" hangingPunct="0">
      <a:spcBef>
        <a:spcPct val="0"/>
      </a:spcBef>
      <a:spcAft>
        <a:spcPct val="0"/>
      </a:spcAft>
      <a:defRPr kumimoji="1" sz="1400" kern="1200">
        <a:solidFill>
          <a:schemeClr val="tx1"/>
        </a:solidFill>
        <a:latin typeface="Arial" panose="020B0604020202020204" pitchFamily="34" charset="0"/>
        <a:ea typeface="ＭＳ Ｐゴシック" panose="020B0600070205080204" pitchFamily="50" charset="-128"/>
        <a:cs typeface="+mn-cs"/>
      </a:defRPr>
    </a:lvl2pPr>
    <a:lvl3pPr marL="914400" algn="l" rtl="0" eaLnBrk="0" fontAlgn="base" hangingPunct="0">
      <a:spcBef>
        <a:spcPct val="0"/>
      </a:spcBef>
      <a:spcAft>
        <a:spcPct val="0"/>
      </a:spcAft>
      <a:defRPr kumimoji="1" sz="1400" kern="1200">
        <a:solidFill>
          <a:schemeClr val="tx1"/>
        </a:solidFill>
        <a:latin typeface="Arial" panose="020B0604020202020204" pitchFamily="34" charset="0"/>
        <a:ea typeface="ＭＳ Ｐゴシック" panose="020B0600070205080204" pitchFamily="50" charset="-128"/>
        <a:cs typeface="+mn-cs"/>
      </a:defRPr>
    </a:lvl3pPr>
    <a:lvl4pPr marL="1371600" algn="l" rtl="0" eaLnBrk="0" fontAlgn="base" hangingPunct="0">
      <a:spcBef>
        <a:spcPct val="0"/>
      </a:spcBef>
      <a:spcAft>
        <a:spcPct val="0"/>
      </a:spcAft>
      <a:defRPr kumimoji="1" sz="1400" kern="1200">
        <a:solidFill>
          <a:schemeClr val="tx1"/>
        </a:solidFill>
        <a:latin typeface="Arial" panose="020B0604020202020204" pitchFamily="34" charset="0"/>
        <a:ea typeface="ＭＳ Ｐゴシック" panose="020B0600070205080204" pitchFamily="50" charset="-128"/>
        <a:cs typeface="+mn-cs"/>
      </a:defRPr>
    </a:lvl4pPr>
    <a:lvl5pPr marL="1828800" algn="l" rtl="0" eaLnBrk="0" fontAlgn="base" hangingPunct="0">
      <a:spcBef>
        <a:spcPct val="0"/>
      </a:spcBef>
      <a:spcAft>
        <a:spcPct val="0"/>
      </a:spcAft>
      <a:defRPr kumimoji="1" sz="1400" kern="1200">
        <a:solidFill>
          <a:schemeClr val="tx1"/>
        </a:solidFill>
        <a:latin typeface="Arial" panose="020B0604020202020204" pitchFamily="34" charset="0"/>
        <a:ea typeface="ＭＳ Ｐゴシック" panose="020B0600070205080204" pitchFamily="50" charset="-128"/>
        <a:cs typeface="+mn-cs"/>
      </a:defRPr>
    </a:lvl5pPr>
    <a:lvl6pPr marL="2286000" algn="l" defTabSz="914400" rtl="0" eaLnBrk="1" latinLnBrk="0" hangingPunct="1">
      <a:defRPr kumimoji="1" sz="1400" kern="1200">
        <a:solidFill>
          <a:schemeClr val="tx1"/>
        </a:solidFill>
        <a:latin typeface="Arial" panose="020B0604020202020204" pitchFamily="34" charset="0"/>
        <a:ea typeface="ＭＳ Ｐゴシック" panose="020B0600070205080204" pitchFamily="50" charset="-128"/>
        <a:cs typeface="+mn-cs"/>
      </a:defRPr>
    </a:lvl6pPr>
    <a:lvl7pPr marL="2743200" algn="l" defTabSz="914400" rtl="0" eaLnBrk="1" latinLnBrk="0" hangingPunct="1">
      <a:defRPr kumimoji="1" sz="1400" kern="1200">
        <a:solidFill>
          <a:schemeClr val="tx1"/>
        </a:solidFill>
        <a:latin typeface="Arial" panose="020B0604020202020204" pitchFamily="34" charset="0"/>
        <a:ea typeface="ＭＳ Ｐゴシック" panose="020B0600070205080204" pitchFamily="50" charset="-128"/>
        <a:cs typeface="+mn-cs"/>
      </a:defRPr>
    </a:lvl7pPr>
    <a:lvl8pPr marL="3200400" algn="l" defTabSz="914400" rtl="0" eaLnBrk="1" latinLnBrk="0" hangingPunct="1">
      <a:defRPr kumimoji="1" sz="1400" kern="1200">
        <a:solidFill>
          <a:schemeClr val="tx1"/>
        </a:solidFill>
        <a:latin typeface="Arial" panose="020B0604020202020204" pitchFamily="34" charset="0"/>
        <a:ea typeface="ＭＳ Ｐゴシック" panose="020B0600070205080204" pitchFamily="50" charset="-128"/>
        <a:cs typeface="+mn-cs"/>
      </a:defRPr>
    </a:lvl8pPr>
    <a:lvl9pPr marL="3657600" algn="l" defTabSz="914400" rtl="0" eaLnBrk="1" latinLnBrk="0" hangingPunct="1">
      <a:defRPr kumimoji="1" sz="1400" kern="1200">
        <a:solidFill>
          <a:schemeClr val="tx1"/>
        </a:solidFill>
        <a:latin typeface="Arial" panose="020B0604020202020204" pitchFamily="34" charset="0"/>
        <a:ea typeface="ＭＳ Ｐゴシック" panose="020B0600070205080204" pitchFamily="50"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126">
          <p15:clr>
            <a:srgbClr val="A4A3A4"/>
          </p15:clr>
        </p15:guide>
        <p15:guide id="2" pos="2142">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00"/>
    <a:srgbClr val="FA9862"/>
    <a:srgbClr val="003366"/>
    <a:srgbClr val="99FF99"/>
    <a:srgbClr val="FFCC00"/>
    <a:srgbClr val="99CC00"/>
    <a:srgbClr val="CCCC00"/>
    <a:srgbClr val="FFCC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スタイル (中間)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DF18680-E054-41AD-8BC1-D1AEF772440D}" styleName="中間スタイル 2 - アクセント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5AB1C69-6EDB-4FF4-983F-18BD219EF322}" styleName="中間スタイル 2 - アクセント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1EBBBCC-DAD2-459C-BE2E-F6DE35CF9A28}" styleName="濃色スタイル 2 - アクセント 3/アクセント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2D5ABB26-0587-4C30-8999-92F81FD0307C}" styleName="スタイルなし、表のグリッド線なし">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986" autoAdjust="0"/>
    <p:restoredTop sz="97536" autoAdjust="0"/>
  </p:normalViewPr>
  <p:slideViewPr>
    <p:cSldViewPr snapToObjects="1">
      <p:cViewPr varScale="1">
        <p:scale>
          <a:sx n="77" d="100"/>
          <a:sy n="77" d="100"/>
        </p:scale>
        <p:origin x="396" y="78"/>
      </p:cViewPr>
      <p:guideLst>
        <p:guide orient="horz" pos="2160"/>
        <p:guide pos="2880"/>
      </p:guideLst>
    </p:cSldViewPr>
  </p:slideViewPr>
  <p:notesTextViewPr>
    <p:cViewPr>
      <p:scale>
        <a:sx n="100" d="100"/>
        <a:sy n="100" d="100"/>
      </p:scale>
      <p:origin x="0" y="0"/>
    </p:cViewPr>
  </p:notesTextViewPr>
  <p:sorterViewPr>
    <p:cViewPr varScale="1">
      <p:scale>
        <a:sx n="1" d="1"/>
        <a:sy n="1" d="1"/>
      </p:scale>
      <p:origin x="0" y="0"/>
    </p:cViewPr>
  </p:sorterViewPr>
  <p:notesViewPr>
    <p:cSldViewPr snapToObjects="1">
      <p:cViewPr varScale="1">
        <p:scale>
          <a:sx n="91" d="100"/>
          <a:sy n="91" d="100"/>
        </p:scale>
        <p:origin x="-2778" y="-96"/>
      </p:cViewPr>
      <p:guideLst>
        <p:guide orient="horz" pos="3126"/>
        <p:guide pos="2142"/>
      </p:guideLst>
    </p:cSldViewPr>
  </p:notesViewPr>
  <p:gridSpacing cx="45005" cy="45005"/>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theme" Target="theme/theme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notesMaster" Target="notesMasters/notesMaster1.xml"/><Relationship Id="rId13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13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handoutMasters/_rels/handoutMaster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4F3B3CBF-D788-46C9-99D7-07D583C6B6D2}"/>
              </a:ext>
            </a:extLst>
          </p:cNvPr>
          <p:cNvSpPr>
            <a:spLocks noGrp="1" noChangeArrowheads="1"/>
          </p:cNvSpPr>
          <p:nvPr>
            <p:ph type="hdr" sz="quarter"/>
          </p:nvPr>
        </p:nvSpPr>
        <p:spPr bwMode="auto">
          <a:xfrm>
            <a:off x="0" y="0"/>
            <a:ext cx="2946400" cy="495300"/>
          </a:xfrm>
          <a:prstGeom prst="rect">
            <a:avLst/>
          </a:prstGeom>
          <a:noFill/>
          <a:ln w="9525">
            <a:noFill/>
            <a:miter lim="800000"/>
            <a:headEnd/>
            <a:tailEnd/>
          </a:ln>
        </p:spPr>
        <p:txBody>
          <a:bodyPr vert="horz" wrap="square" lIns="95530" tIns="47765" rIns="95530" bIns="47765" numCol="1" anchor="t" anchorCtr="0" compatLnSpc="1">
            <a:prstTxWarp prst="textNoShape">
              <a:avLst/>
            </a:prstTxWarp>
          </a:bodyPr>
          <a:lstStyle>
            <a:lvl1pPr defTabSz="955731" eaLnBrk="1" hangingPunct="1">
              <a:defRPr sz="1300">
                <a:latin typeface="Arial" charset="0"/>
                <a:ea typeface="ＭＳ Ｐゴシック" pitchFamily="50" charset="-128"/>
              </a:defRPr>
            </a:lvl1pPr>
          </a:lstStyle>
          <a:p>
            <a:pPr>
              <a:defRPr/>
            </a:pPr>
            <a:endParaRPr lang="en-US" altLang="ja-JP"/>
          </a:p>
        </p:txBody>
      </p:sp>
      <p:sp>
        <p:nvSpPr>
          <p:cNvPr id="6147" name="Rectangle 3">
            <a:extLst>
              <a:ext uri="{FF2B5EF4-FFF2-40B4-BE49-F238E27FC236}">
                <a16:creationId xmlns:a16="http://schemas.microsoft.com/office/drawing/2014/main" id="{DB042EE6-2CFB-4EA3-BF80-D99ED3BC13A3}"/>
              </a:ext>
            </a:extLst>
          </p:cNvPr>
          <p:cNvSpPr>
            <a:spLocks noGrp="1" noChangeArrowheads="1"/>
          </p:cNvSpPr>
          <p:nvPr>
            <p:ph type="dt" sz="quarter" idx="1"/>
          </p:nvPr>
        </p:nvSpPr>
        <p:spPr bwMode="auto">
          <a:xfrm>
            <a:off x="3849688" y="0"/>
            <a:ext cx="2946400" cy="495300"/>
          </a:xfrm>
          <a:prstGeom prst="rect">
            <a:avLst/>
          </a:prstGeom>
          <a:noFill/>
          <a:ln w="9525">
            <a:noFill/>
            <a:miter lim="800000"/>
            <a:headEnd/>
            <a:tailEnd/>
          </a:ln>
        </p:spPr>
        <p:txBody>
          <a:bodyPr vert="horz" wrap="square" lIns="95530" tIns="47765" rIns="95530" bIns="47765" numCol="1" anchor="t" anchorCtr="0" compatLnSpc="1">
            <a:prstTxWarp prst="textNoShape">
              <a:avLst/>
            </a:prstTxWarp>
          </a:bodyPr>
          <a:lstStyle>
            <a:lvl1pPr algn="r" defTabSz="955731" eaLnBrk="1" hangingPunct="1">
              <a:defRPr sz="1300">
                <a:latin typeface="Arial" charset="0"/>
                <a:ea typeface="ＭＳ Ｐゴシック" pitchFamily="50" charset="-128"/>
              </a:defRPr>
            </a:lvl1pPr>
          </a:lstStyle>
          <a:p>
            <a:pPr>
              <a:defRPr/>
            </a:pPr>
            <a:endParaRPr lang="en-US" altLang="ja-JP"/>
          </a:p>
        </p:txBody>
      </p:sp>
      <p:sp>
        <p:nvSpPr>
          <p:cNvPr id="6148" name="Rectangle 4">
            <a:extLst>
              <a:ext uri="{FF2B5EF4-FFF2-40B4-BE49-F238E27FC236}">
                <a16:creationId xmlns:a16="http://schemas.microsoft.com/office/drawing/2014/main" id="{C0F2A81A-BB7C-4183-8CF0-6D90995AEE6C}"/>
              </a:ext>
            </a:extLst>
          </p:cNvPr>
          <p:cNvSpPr>
            <a:spLocks noGrp="1" noChangeArrowheads="1"/>
          </p:cNvSpPr>
          <p:nvPr>
            <p:ph type="ftr" sz="quarter" idx="2"/>
          </p:nvPr>
        </p:nvSpPr>
        <p:spPr bwMode="auto">
          <a:xfrm>
            <a:off x="0" y="9429750"/>
            <a:ext cx="2946400" cy="495300"/>
          </a:xfrm>
          <a:prstGeom prst="rect">
            <a:avLst/>
          </a:prstGeom>
          <a:noFill/>
          <a:ln w="9525">
            <a:noFill/>
            <a:miter lim="800000"/>
            <a:headEnd/>
            <a:tailEnd/>
          </a:ln>
        </p:spPr>
        <p:txBody>
          <a:bodyPr vert="horz" wrap="square" lIns="95530" tIns="47765" rIns="95530" bIns="47765" numCol="1" anchor="b" anchorCtr="0" compatLnSpc="1">
            <a:prstTxWarp prst="textNoShape">
              <a:avLst/>
            </a:prstTxWarp>
          </a:bodyPr>
          <a:lstStyle>
            <a:lvl1pPr defTabSz="955731" eaLnBrk="1" hangingPunct="1">
              <a:defRPr sz="1300">
                <a:latin typeface="Arial" charset="0"/>
                <a:ea typeface="ＭＳ Ｐゴシック" pitchFamily="50" charset="-128"/>
              </a:defRPr>
            </a:lvl1pPr>
          </a:lstStyle>
          <a:p>
            <a:pPr>
              <a:defRPr/>
            </a:pPr>
            <a:endParaRPr lang="en-US" altLang="ja-JP"/>
          </a:p>
        </p:txBody>
      </p:sp>
      <p:sp>
        <p:nvSpPr>
          <p:cNvPr id="6149" name="Rectangle 5">
            <a:extLst>
              <a:ext uri="{FF2B5EF4-FFF2-40B4-BE49-F238E27FC236}">
                <a16:creationId xmlns:a16="http://schemas.microsoft.com/office/drawing/2014/main" id="{15EDB231-BB03-4CF0-A22A-64F2C3A41159}"/>
              </a:ext>
            </a:extLst>
          </p:cNvPr>
          <p:cNvSpPr>
            <a:spLocks noGrp="1" noChangeArrowheads="1"/>
          </p:cNvSpPr>
          <p:nvPr>
            <p:ph type="sldNum" sz="quarter" idx="3"/>
          </p:nvPr>
        </p:nvSpPr>
        <p:spPr bwMode="auto">
          <a:xfrm>
            <a:off x="3849688" y="9429750"/>
            <a:ext cx="2946400" cy="495300"/>
          </a:xfrm>
          <a:prstGeom prst="rect">
            <a:avLst/>
          </a:prstGeom>
          <a:noFill/>
          <a:ln w="9525">
            <a:noFill/>
            <a:miter lim="800000"/>
            <a:headEnd/>
            <a:tailEnd/>
          </a:ln>
        </p:spPr>
        <p:txBody>
          <a:bodyPr vert="horz" wrap="square" lIns="95530" tIns="47765" rIns="95530" bIns="47765" numCol="1" anchor="b" anchorCtr="0" compatLnSpc="1">
            <a:prstTxWarp prst="textNoShape">
              <a:avLst/>
            </a:prstTxWarp>
          </a:bodyPr>
          <a:lstStyle>
            <a:lvl1pPr algn="r" defTabSz="955731" eaLnBrk="1" hangingPunct="1">
              <a:defRPr sz="1300"/>
            </a:lvl1pPr>
          </a:lstStyle>
          <a:p>
            <a:pPr>
              <a:defRPr/>
            </a:pPr>
            <a:fld id="{B9B37E83-78A5-47AB-AA7F-C6BAFB393035}" type="slidenum">
              <a:rPr lang="en-US" altLang="ja-JP"/>
              <a:pPr>
                <a:defRPr/>
              </a:pPr>
              <a:t>‹#›</a:t>
            </a:fld>
            <a:endParaRPr lang="en-US" altLang="ja-JP"/>
          </a:p>
        </p:txBody>
      </p:sp>
      <p:pic>
        <p:nvPicPr>
          <p:cNvPr id="3078" name="Picture 6" descr="j-yoko1">
            <a:extLst>
              <a:ext uri="{FF2B5EF4-FFF2-40B4-BE49-F238E27FC236}">
                <a16:creationId xmlns:a16="http://schemas.microsoft.com/office/drawing/2014/main" id="{99F1B550-6FCD-4631-945F-858D014166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2105025"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42" name="Rectangle 2">
            <a:extLst>
              <a:ext uri="{FF2B5EF4-FFF2-40B4-BE49-F238E27FC236}">
                <a16:creationId xmlns:a16="http://schemas.microsoft.com/office/drawing/2014/main" id="{65BBC8FC-489B-4ED9-AF2F-AA9A36DE792F}"/>
              </a:ext>
            </a:extLst>
          </p:cNvPr>
          <p:cNvSpPr>
            <a:spLocks noGrp="1" noChangeArrowheads="1"/>
          </p:cNvSpPr>
          <p:nvPr>
            <p:ph type="hdr" sz="quarter"/>
          </p:nvPr>
        </p:nvSpPr>
        <p:spPr bwMode="auto">
          <a:xfrm>
            <a:off x="0" y="0"/>
            <a:ext cx="2946400" cy="495300"/>
          </a:xfrm>
          <a:prstGeom prst="rect">
            <a:avLst/>
          </a:prstGeom>
          <a:noFill/>
          <a:ln w="9525">
            <a:noFill/>
            <a:miter lim="800000"/>
            <a:headEnd/>
            <a:tailEnd/>
          </a:ln>
        </p:spPr>
        <p:txBody>
          <a:bodyPr vert="horz" wrap="square" lIns="95530" tIns="47765" rIns="95530" bIns="47765" numCol="1" anchor="t" anchorCtr="0" compatLnSpc="1">
            <a:prstTxWarp prst="textNoShape">
              <a:avLst/>
            </a:prstTxWarp>
          </a:bodyPr>
          <a:lstStyle>
            <a:lvl1pPr defTabSz="955731" eaLnBrk="1" hangingPunct="1">
              <a:defRPr sz="1300">
                <a:latin typeface="Arial" charset="0"/>
                <a:ea typeface="ＭＳ Ｐゴシック" pitchFamily="50" charset="-128"/>
              </a:defRPr>
            </a:lvl1pPr>
          </a:lstStyle>
          <a:p>
            <a:pPr>
              <a:defRPr/>
            </a:pPr>
            <a:endParaRPr lang="en-US" altLang="ja-JP"/>
          </a:p>
        </p:txBody>
      </p:sp>
      <p:sp>
        <p:nvSpPr>
          <p:cNvPr id="10243" name="Rectangle 3">
            <a:extLst>
              <a:ext uri="{FF2B5EF4-FFF2-40B4-BE49-F238E27FC236}">
                <a16:creationId xmlns:a16="http://schemas.microsoft.com/office/drawing/2014/main" id="{4E2DB376-E868-4DD4-9223-E903B5B640F0}"/>
              </a:ext>
            </a:extLst>
          </p:cNvPr>
          <p:cNvSpPr>
            <a:spLocks noGrp="1" noChangeArrowheads="1"/>
          </p:cNvSpPr>
          <p:nvPr>
            <p:ph type="dt" idx="1"/>
          </p:nvPr>
        </p:nvSpPr>
        <p:spPr bwMode="auto">
          <a:xfrm>
            <a:off x="3849688" y="0"/>
            <a:ext cx="2946400" cy="495300"/>
          </a:xfrm>
          <a:prstGeom prst="rect">
            <a:avLst/>
          </a:prstGeom>
          <a:noFill/>
          <a:ln w="9525">
            <a:noFill/>
            <a:miter lim="800000"/>
            <a:headEnd/>
            <a:tailEnd/>
          </a:ln>
        </p:spPr>
        <p:txBody>
          <a:bodyPr vert="horz" wrap="square" lIns="95530" tIns="47765" rIns="95530" bIns="47765" numCol="1" anchor="t" anchorCtr="0" compatLnSpc="1">
            <a:prstTxWarp prst="textNoShape">
              <a:avLst/>
            </a:prstTxWarp>
          </a:bodyPr>
          <a:lstStyle>
            <a:lvl1pPr algn="r" defTabSz="955731" eaLnBrk="1" hangingPunct="1">
              <a:defRPr sz="1300">
                <a:latin typeface="Arial" charset="0"/>
                <a:ea typeface="ＭＳ Ｐゴシック" pitchFamily="50" charset="-128"/>
              </a:defRPr>
            </a:lvl1pPr>
          </a:lstStyle>
          <a:p>
            <a:pPr>
              <a:defRPr/>
            </a:pPr>
            <a:endParaRPr lang="en-US" altLang="ja-JP"/>
          </a:p>
        </p:txBody>
      </p:sp>
      <p:sp>
        <p:nvSpPr>
          <p:cNvPr id="2052" name="Rectangle 4">
            <a:extLst>
              <a:ext uri="{FF2B5EF4-FFF2-40B4-BE49-F238E27FC236}">
                <a16:creationId xmlns:a16="http://schemas.microsoft.com/office/drawing/2014/main" id="{B0284F2D-64EA-4428-B91B-8343D4AF2513}"/>
              </a:ext>
            </a:extLst>
          </p:cNvPr>
          <p:cNvSpPr>
            <a:spLocks noGrp="1" noRot="1" noChangeAspect="1" noChangeArrowheads="1" noTextEdit="1"/>
          </p:cNvSpPr>
          <p:nvPr>
            <p:ph type="sldImg" idx="2"/>
          </p:nvPr>
        </p:nvSpPr>
        <p:spPr bwMode="auto">
          <a:xfrm>
            <a:off x="919163" y="744538"/>
            <a:ext cx="4962525" cy="372268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245" name="Rectangle 5">
            <a:extLst>
              <a:ext uri="{FF2B5EF4-FFF2-40B4-BE49-F238E27FC236}">
                <a16:creationId xmlns:a16="http://schemas.microsoft.com/office/drawing/2014/main" id="{7FDE79A3-1EE2-4114-A431-29F038B45188}"/>
              </a:ext>
            </a:extLst>
          </p:cNvPr>
          <p:cNvSpPr>
            <a:spLocks noGrp="1" noChangeArrowheads="1"/>
          </p:cNvSpPr>
          <p:nvPr>
            <p:ph type="body" sz="quarter" idx="3"/>
          </p:nvPr>
        </p:nvSpPr>
        <p:spPr bwMode="auto">
          <a:xfrm>
            <a:off x="679450" y="4714875"/>
            <a:ext cx="5438775" cy="4467225"/>
          </a:xfrm>
          <a:prstGeom prst="rect">
            <a:avLst/>
          </a:prstGeom>
          <a:noFill/>
          <a:ln w="9525">
            <a:noFill/>
            <a:miter lim="800000"/>
            <a:headEnd/>
            <a:tailEnd/>
          </a:ln>
        </p:spPr>
        <p:txBody>
          <a:bodyPr vert="horz" wrap="square" lIns="95530" tIns="47765" rIns="95530" bIns="47765" numCol="1" anchor="t" anchorCtr="0" compatLnSpc="1">
            <a:prstTxWarp prst="textNoShape">
              <a:avLst/>
            </a:prstTxWarp>
          </a:bodyPr>
          <a:lstStyle/>
          <a:p>
            <a:pPr lvl="0"/>
            <a:r>
              <a:rPr lang="ja-JP" altLang="en-US" noProof="0"/>
              <a:t>マスタ テキストの書式設定</a:t>
            </a:r>
          </a:p>
          <a:p>
            <a:pPr lvl="1"/>
            <a:r>
              <a:rPr lang="ja-JP" altLang="en-US" noProof="0"/>
              <a:t>第 </a:t>
            </a:r>
            <a:r>
              <a:rPr lang="en-US" altLang="ja-JP" noProof="0"/>
              <a:t>2 </a:t>
            </a:r>
            <a:r>
              <a:rPr lang="ja-JP" altLang="en-US" noProof="0"/>
              <a:t>レベル</a:t>
            </a:r>
          </a:p>
          <a:p>
            <a:pPr lvl="2"/>
            <a:r>
              <a:rPr lang="ja-JP" altLang="en-US" noProof="0"/>
              <a:t>第 </a:t>
            </a:r>
            <a:r>
              <a:rPr lang="en-US" altLang="ja-JP" noProof="0"/>
              <a:t>3 </a:t>
            </a:r>
            <a:r>
              <a:rPr lang="ja-JP" altLang="en-US" noProof="0"/>
              <a:t>レベル</a:t>
            </a:r>
          </a:p>
          <a:p>
            <a:pPr lvl="3"/>
            <a:r>
              <a:rPr lang="ja-JP" altLang="en-US" noProof="0"/>
              <a:t>第 </a:t>
            </a:r>
            <a:r>
              <a:rPr lang="en-US" altLang="ja-JP" noProof="0"/>
              <a:t>4 </a:t>
            </a:r>
            <a:r>
              <a:rPr lang="ja-JP" altLang="en-US" noProof="0"/>
              <a:t>レベル</a:t>
            </a:r>
          </a:p>
          <a:p>
            <a:pPr lvl="4"/>
            <a:r>
              <a:rPr lang="ja-JP" altLang="en-US" noProof="0"/>
              <a:t>第 </a:t>
            </a:r>
            <a:r>
              <a:rPr lang="en-US" altLang="ja-JP" noProof="0"/>
              <a:t>5 </a:t>
            </a:r>
            <a:r>
              <a:rPr lang="ja-JP" altLang="en-US" noProof="0"/>
              <a:t>レベル</a:t>
            </a:r>
          </a:p>
        </p:txBody>
      </p:sp>
      <p:sp>
        <p:nvSpPr>
          <p:cNvPr id="10246" name="Rectangle 6">
            <a:extLst>
              <a:ext uri="{FF2B5EF4-FFF2-40B4-BE49-F238E27FC236}">
                <a16:creationId xmlns:a16="http://schemas.microsoft.com/office/drawing/2014/main" id="{72F202A3-2F5E-4576-B985-7DED6FE04CC5}"/>
              </a:ext>
            </a:extLst>
          </p:cNvPr>
          <p:cNvSpPr>
            <a:spLocks noGrp="1" noChangeArrowheads="1"/>
          </p:cNvSpPr>
          <p:nvPr>
            <p:ph type="ftr" sz="quarter" idx="4"/>
          </p:nvPr>
        </p:nvSpPr>
        <p:spPr bwMode="auto">
          <a:xfrm>
            <a:off x="0" y="9429750"/>
            <a:ext cx="2946400" cy="495300"/>
          </a:xfrm>
          <a:prstGeom prst="rect">
            <a:avLst/>
          </a:prstGeom>
          <a:noFill/>
          <a:ln w="9525">
            <a:noFill/>
            <a:miter lim="800000"/>
            <a:headEnd/>
            <a:tailEnd/>
          </a:ln>
        </p:spPr>
        <p:txBody>
          <a:bodyPr vert="horz" wrap="square" lIns="95530" tIns="47765" rIns="95530" bIns="47765" numCol="1" anchor="b" anchorCtr="0" compatLnSpc="1">
            <a:prstTxWarp prst="textNoShape">
              <a:avLst/>
            </a:prstTxWarp>
          </a:bodyPr>
          <a:lstStyle>
            <a:lvl1pPr defTabSz="955731" eaLnBrk="1" hangingPunct="1">
              <a:defRPr sz="1300">
                <a:latin typeface="Arial" charset="0"/>
                <a:ea typeface="ＭＳ Ｐゴシック" pitchFamily="50" charset="-128"/>
              </a:defRPr>
            </a:lvl1pPr>
          </a:lstStyle>
          <a:p>
            <a:pPr>
              <a:defRPr/>
            </a:pPr>
            <a:endParaRPr lang="en-US" altLang="ja-JP"/>
          </a:p>
        </p:txBody>
      </p:sp>
      <p:sp>
        <p:nvSpPr>
          <p:cNvPr id="10247" name="Rectangle 7">
            <a:extLst>
              <a:ext uri="{FF2B5EF4-FFF2-40B4-BE49-F238E27FC236}">
                <a16:creationId xmlns:a16="http://schemas.microsoft.com/office/drawing/2014/main" id="{FC07F1A8-7CAD-4604-8B13-582D150734AF}"/>
              </a:ext>
            </a:extLst>
          </p:cNvPr>
          <p:cNvSpPr>
            <a:spLocks noGrp="1" noChangeArrowheads="1"/>
          </p:cNvSpPr>
          <p:nvPr>
            <p:ph type="sldNum" sz="quarter" idx="5"/>
          </p:nvPr>
        </p:nvSpPr>
        <p:spPr bwMode="auto">
          <a:xfrm>
            <a:off x="3849688" y="9429750"/>
            <a:ext cx="2946400" cy="495300"/>
          </a:xfrm>
          <a:prstGeom prst="rect">
            <a:avLst/>
          </a:prstGeom>
          <a:noFill/>
          <a:ln w="9525">
            <a:noFill/>
            <a:miter lim="800000"/>
            <a:headEnd/>
            <a:tailEnd/>
          </a:ln>
        </p:spPr>
        <p:txBody>
          <a:bodyPr vert="horz" wrap="square" lIns="95530" tIns="47765" rIns="95530" bIns="47765" numCol="1" anchor="b" anchorCtr="0" compatLnSpc="1">
            <a:prstTxWarp prst="textNoShape">
              <a:avLst/>
            </a:prstTxWarp>
          </a:bodyPr>
          <a:lstStyle>
            <a:lvl1pPr algn="r" defTabSz="955731" eaLnBrk="1" hangingPunct="1">
              <a:defRPr sz="1300"/>
            </a:lvl1pPr>
          </a:lstStyle>
          <a:p>
            <a:pPr>
              <a:defRPr/>
            </a:pPr>
            <a:fld id="{886F9A47-D42A-49B4-BE17-4DCDAE1AF40D}" type="slidenum">
              <a:rPr lang="en-US" altLang="ja-JP"/>
              <a:pPr>
                <a:defRPr/>
              </a:pPr>
              <a:t>‹#›</a:t>
            </a:fld>
            <a:endParaRPr lang="en-US" altLang="ja-JP"/>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1pPr>
    <a:lvl2pPr marL="4572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2pPr>
    <a:lvl3pPr marL="9144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3pPr>
    <a:lvl4pPr marL="13716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4pPr>
    <a:lvl5pPr marL="18288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7">
            <a:extLst>
              <a:ext uri="{FF2B5EF4-FFF2-40B4-BE49-F238E27FC236}">
                <a16:creationId xmlns:a16="http://schemas.microsoft.com/office/drawing/2014/main" id="{A070662D-6494-4230-B80A-4977E8CE851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EF2F441-707F-480F-AF62-C5E20B552358}" type="slidenum">
              <a:rPr lang="en-US" altLang="ja-JP" sz="1300" smtClean="0">
                <a:ea typeface="ＭＳ Ｐゴシック" panose="020B0600070205080204" pitchFamily="50" charset="-128"/>
              </a:rPr>
              <a:pPr>
                <a:spcBef>
                  <a:spcPct val="0"/>
                </a:spcBef>
              </a:pPr>
              <a:t>1</a:t>
            </a:fld>
            <a:endParaRPr lang="en-US" altLang="ja-JP" sz="1300">
              <a:ea typeface="ＭＳ Ｐゴシック" panose="020B0600070205080204" pitchFamily="50" charset="-128"/>
            </a:endParaRPr>
          </a:p>
        </p:txBody>
      </p:sp>
      <p:sp>
        <p:nvSpPr>
          <p:cNvPr id="5123" name="Rectangle 2">
            <a:extLst>
              <a:ext uri="{FF2B5EF4-FFF2-40B4-BE49-F238E27FC236}">
                <a16:creationId xmlns:a16="http://schemas.microsoft.com/office/drawing/2014/main" id="{3D809C93-9267-43FE-B225-F5E8926852C8}"/>
              </a:ext>
            </a:extLst>
          </p:cNvPr>
          <p:cNvSpPr>
            <a:spLocks noGrp="1" noRot="1" noChangeAspect="1" noChangeArrowheads="1" noTextEdit="1"/>
          </p:cNvSpPr>
          <p:nvPr>
            <p:ph type="sldImg"/>
          </p:nvPr>
        </p:nvSpPr>
        <p:spPr>
          <a:ln/>
        </p:spPr>
      </p:sp>
      <p:sp>
        <p:nvSpPr>
          <p:cNvPr id="5124" name="Rectangle 3">
            <a:extLst>
              <a:ext uri="{FF2B5EF4-FFF2-40B4-BE49-F238E27FC236}">
                <a16:creationId xmlns:a16="http://schemas.microsoft.com/office/drawing/2014/main" id="{FE64AD81-87AC-451F-8CB4-04C29BF08F2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ja-JP" altLang="ja-JP">
              <a:latin typeface="Arial" panose="020B0604020202020204"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a:extLst>
              <a:ext uri="{FF2B5EF4-FFF2-40B4-BE49-F238E27FC236}">
                <a16:creationId xmlns:a16="http://schemas.microsoft.com/office/drawing/2014/main" id="{9BB9F406-6DA9-4BC4-81DF-E738A5F8F78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B42BBED-2595-4153-943F-E5332296496C}" type="slidenum">
              <a:rPr lang="en-US" altLang="ja-JP" sz="1300" smtClean="0">
                <a:ea typeface="ＭＳ Ｐゴシック" panose="020B0600070205080204" pitchFamily="50" charset="-128"/>
              </a:rPr>
              <a:pPr>
                <a:spcBef>
                  <a:spcPct val="0"/>
                </a:spcBef>
              </a:pPr>
              <a:t>11</a:t>
            </a:fld>
            <a:endParaRPr lang="en-US" altLang="ja-JP" sz="1300">
              <a:ea typeface="ＭＳ Ｐゴシック" panose="020B0600070205080204" pitchFamily="50" charset="-128"/>
            </a:endParaRPr>
          </a:p>
        </p:txBody>
      </p:sp>
      <p:sp>
        <p:nvSpPr>
          <p:cNvPr id="22531" name="Rectangle 7">
            <a:extLst>
              <a:ext uri="{FF2B5EF4-FFF2-40B4-BE49-F238E27FC236}">
                <a16:creationId xmlns:a16="http://schemas.microsoft.com/office/drawing/2014/main" id="{0CCDC5EA-3F61-43F6-86D7-66953BE88A1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69E0EFCF-E614-4E9F-A48F-122604FAF08F}" type="slidenum">
              <a:rPr lang="en-US" altLang="ja-JP" sz="1300">
                <a:ea typeface="ＭＳ Ｐゴシック" panose="020B0600070205080204" pitchFamily="50" charset="-128"/>
              </a:rPr>
              <a:pPr algn="r" eaLnBrk="1" hangingPunct="1">
                <a:spcBef>
                  <a:spcPct val="0"/>
                </a:spcBef>
              </a:pPr>
              <a:t>11</a:t>
            </a:fld>
            <a:endParaRPr lang="en-US" altLang="ja-JP" sz="1300">
              <a:ea typeface="ＭＳ Ｐゴシック" panose="020B0600070205080204" pitchFamily="50" charset="-128"/>
            </a:endParaRPr>
          </a:p>
        </p:txBody>
      </p:sp>
      <p:sp>
        <p:nvSpPr>
          <p:cNvPr id="22532" name="Rectangle 2">
            <a:extLst>
              <a:ext uri="{FF2B5EF4-FFF2-40B4-BE49-F238E27FC236}">
                <a16:creationId xmlns:a16="http://schemas.microsoft.com/office/drawing/2014/main" id="{7FDFABF5-6A6B-4786-A8EF-2EE2B592AAF8}"/>
              </a:ext>
            </a:extLst>
          </p:cNvPr>
          <p:cNvSpPr>
            <a:spLocks noGrp="1" noRot="1" noChangeAspect="1" noChangeArrowheads="1" noTextEdit="1"/>
          </p:cNvSpPr>
          <p:nvPr>
            <p:ph type="sldImg"/>
          </p:nvPr>
        </p:nvSpPr>
        <p:spPr>
          <a:xfrm>
            <a:off x="915988" y="744538"/>
            <a:ext cx="4965700" cy="3724275"/>
          </a:xfrm>
          <a:ln/>
        </p:spPr>
      </p:sp>
      <p:sp>
        <p:nvSpPr>
          <p:cNvPr id="22533" name="Rectangle 3">
            <a:extLst>
              <a:ext uri="{FF2B5EF4-FFF2-40B4-BE49-F238E27FC236}">
                <a16:creationId xmlns:a16="http://schemas.microsoft.com/office/drawing/2014/main" id="{006DE977-F6B7-4D5E-B047-0F0272437CF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7">
            <a:extLst>
              <a:ext uri="{FF2B5EF4-FFF2-40B4-BE49-F238E27FC236}">
                <a16:creationId xmlns:a16="http://schemas.microsoft.com/office/drawing/2014/main" id="{35215CCD-85D6-4D66-9301-89D9A38257D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FEEFE450-8026-4DDE-BB18-9068FBDE0ADF}" type="slidenum">
              <a:rPr lang="en-US" altLang="ja-JP" sz="1300" smtClean="0">
                <a:ea typeface="ＭＳ Ｐゴシック" panose="020B0600070205080204" pitchFamily="50" charset="-128"/>
              </a:rPr>
              <a:pPr>
                <a:spcBef>
                  <a:spcPct val="0"/>
                </a:spcBef>
              </a:pPr>
              <a:t>105</a:t>
            </a:fld>
            <a:endParaRPr lang="en-US" altLang="ja-JP" sz="1300">
              <a:ea typeface="ＭＳ Ｐゴシック" panose="020B0600070205080204" pitchFamily="50" charset="-128"/>
            </a:endParaRPr>
          </a:p>
        </p:txBody>
      </p:sp>
      <p:sp>
        <p:nvSpPr>
          <p:cNvPr id="181251" name="Rectangle 7">
            <a:extLst>
              <a:ext uri="{FF2B5EF4-FFF2-40B4-BE49-F238E27FC236}">
                <a16:creationId xmlns:a16="http://schemas.microsoft.com/office/drawing/2014/main" id="{259375AE-3592-4EF0-94F7-B1B6CDF6739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63D4939-FD96-4497-90F8-3D24AB324754}" type="slidenum">
              <a:rPr lang="en-US" altLang="ja-JP" sz="1300">
                <a:ea typeface="ＭＳ Ｐゴシック" panose="020B0600070205080204" pitchFamily="50" charset="-128"/>
              </a:rPr>
              <a:pPr algn="r" eaLnBrk="1" hangingPunct="1">
                <a:spcBef>
                  <a:spcPct val="0"/>
                </a:spcBef>
              </a:pPr>
              <a:t>105</a:t>
            </a:fld>
            <a:endParaRPr lang="en-US" altLang="ja-JP" sz="1300">
              <a:ea typeface="ＭＳ Ｐゴシック" panose="020B0600070205080204" pitchFamily="50" charset="-128"/>
            </a:endParaRPr>
          </a:p>
        </p:txBody>
      </p:sp>
      <p:sp>
        <p:nvSpPr>
          <p:cNvPr id="181252" name="Rectangle 2">
            <a:extLst>
              <a:ext uri="{FF2B5EF4-FFF2-40B4-BE49-F238E27FC236}">
                <a16:creationId xmlns:a16="http://schemas.microsoft.com/office/drawing/2014/main" id="{BDDC8D47-7EA2-4F61-9156-8E4A207C74DD}"/>
              </a:ext>
            </a:extLst>
          </p:cNvPr>
          <p:cNvSpPr>
            <a:spLocks noGrp="1" noRot="1" noChangeAspect="1" noChangeArrowheads="1" noTextEdit="1"/>
          </p:cNvSpPr>
          <p:nvPr>
            <p:ph type="sldImg"/>
          </p:nvPr>
        </p:nvSpPr>
        <p:spPr>
          <a:xfrm>
            <a:off x="915988" y="744538"/>
            <a:ext cx="4965700" cy="3724275"/>
          </a:xfrm>
          <a:ln/>
        </p:spPr>
      </p:sp>
      <p:sp>
        <p:nvSpPr>
          <p:cNvPr id="181253" name="Rectangle 3">
            <a:extLst>
              <a:ext uri="{FF2B5EF4-FFF2-40B4-BE49-F238E27FC236}">
                <a16:creationId xmlns:a16="http://schemas.microsoft.com/office/drawing/2014/main" id="{512C7AE0-1FE8-4E2F-AF2E-7895BEDF864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Rectangle 7">
            <a:extLst>
              <a:ext uri="{FF2B5EF4-FFF2-40B4-BE49-F238E27FC236}">
                <a16:creationId xmlns:a16="http://schemas.microsoft.com/office/drawing/2014/main" id="{2AA162BE-85B8-4745-B21F-D9A10D6F505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A52B63A-30AA-4217-A68D-46C1DCFA645D}" type="slidenum">
              <a:rPr lang="en-US" altLang="ja-JP" sz="1300" smtClean="0">
                <a:ea typeface="ＭＳ Ｐゴシック" panose="020B0600070205080204" pitchFamily="50" charset="-128"/>
              </a:rPr>
              <a:pPr>
                <a:spcBef>
                  <a:spcPct val="0"/>
                </a:spcBef>
              </a:pPr>
              <a:t>107</a:t>
            </a:fld>
            <a:endParaRPr lang="en-US" altLang="ja-JP" sz="1300">
              <a:ea typeface="ＭＳ Ｐゴシック" panose="020B0600070205080204" pitchFamily="50" charset="-128"/>
            </a:endParaRPr>
          </a:p>
        </p:txBody>
      </p:sp>
      <p:sp>
        <p:nvSpPr>
          <p:cNvPr id="184323" name="Rectangle 7">
            <a:extLst>
              <a:ext uri="{FF2B5EF4-FFF2-40B4-BE49-F238E27FC236}">
                <a16:creationId xmlns:a16="http://schemas.microsoft.com/office/drawing/2014/main" id="{3E00778D-D4A3-4DF3-BEB4-4E4B2AAB0067}"/>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B27A111-1809-419B-B3B3-3F74F0DC00B3}" type="slidenum">
              <a:rPr lang="en-US" altLang="ja-JP" sz="1300">
                <a:ea typeface="ＭＳ Ｐゴシック" panose="020B0600070205080204" pitchFamily="50" charset="-128"/>
              </a:rPr>
              <a:pPr algn="r" eaLnBrk="1" hangingPunct="1">
                <a:spcBef>
                  <a:spcPct val="0"/>
                </a:spcBef>
              </a:pPr>
              <a:t>107</a:t>
            </a:fld>
            <a:endParaRPr lang="en-US" altLang="ja-JP" sz="1300">
              <a:ea typeface="ＭＳ Ｐゴシック" panose="020B0600070205080204" pitchFamily="50" charset="-128"/>
            </a:endParaRPr>
          </a:p>
        </p:txBody>
      </p:sp>
      <p:sp>
        <p:nvSpPr>
          <p:cNvPr id="184324" name="Rectangle 2">
            <a:extLst>
              <a:ext uri="{FF2B5EF4-FFF2-40B4-BE49-F238E27FC236}">
                <a16:creationId xmlns:a16="http://schemas.microsoft.com/office/drawing/2014/main" id="{4496B87F-8C33-4ADB-B849-DC99D593C448}"/>
              </a:ext>
            </a:extLst>
          </p:cNvPr>
          <p:cNvSpPr>
            <a:spLocks noGrp="1" noRot="1" noChangeAspect="1" noChangeArrowheads="1" noTextEdit="1"/>
          </p:cNvSpPr>
          <p:nvPr>
            <p:ph type="sldImg"/>
          </p:nvPr>
        </p:nvSpPr>
        <p:spPr>
          <a:xfrm>
            <a:off x="915988" y="744538"/>
            <a:ext cx="4965700" cy="3724275"/>
          </a:xfrm>
          <a:ln/>
        </p:spPr>
      </p:sp>
      <p:sp>
        <p:nvSpPr>
          <p:cNvPr id="184325" name="Rectangle 3">
            <a:extLst>
              <a:ext uri="{FF2B5EF4-FFF2-40B4-BE49-F238E27FC236}">
                <a16:creationId xmlns:a16="http://schemas.microsoft.com/office/drawing/2014/main" id="{4B32E2D6-32AE-47F0-9347-6C387FD57AE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Rectangle 7">
            <a:extLst>
              <a:ext uri="{FF2B5EF4-FFF2-40B4-BE49-F238E27FC236}">
                <a16:creationId xmlns:a16="http://schemas.microsoft.com/office/drawing/2014/main" id="{E3818C41-4920-49EB-A1F0-077A47502B9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8375CA36-5BFA-4FD9-8A86-AD81C2B1D748}" type="slidenum">
              <a:rPr lang="en-US" altLang="ja-JP" sz="1300" smtClean="0">
                <a:ea typeface="ＭＳ Ｐゴシック" panose="020B0600070205080204" pitchFamily="50" charset="-128"/>
              </a:rPr>
              <a:pPr>
                <a:spcBef>
                  <a:spcPct val="0"/>
                </a:spcBef>
              </a:pPr>
              <a:t>108</a:t>
            </a:fld>
            <a:endParaRPr lang="en-US" altLang="ja-JP" sz="1300">
              <a:ea typeface="ＭＳ Ｐゴシック" panose="020B0600070205080204" pitchFamily="50" charset="-128"/>
            </a:endParaRPr>
          </a:p>
        </p:txBody>
      </p:sp>
      <p:sp>
        <p:nvSpPr>
          <p:cNvPr id="186371" name="Rectangle 7">
            <a:extLst>
              <a:ext uri="{FF2B5EF4-FFF2-40B4-BE49-F238E27FC236}">
                <a16:creationId xmlns:a16="http://schemas.microsoft.com/office/drawing/2014/main" id="{2262D9F0-66C3-4867-8A36-C63A564869A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113C0E7-2CA9-40F9-909C-875C25B06EF7}" type="slidenum">
              <a:rPr lang="en-US" altLang="ja-JP" sz="1300">
                <a:ea typeface="ＭＳ Ｐゴシック" panose="020B0600070205080204" pitchFamily="50" charset="-128"/>
              </a:rPr>
              <a:pPr algn="r" eaLnBrk="1" hangingPunct="1">
                <a:spcBef>
                  <a:spcPct val="0"/>
                </a:spcBef>
              </a:pPr>
              <a:t>108</a:t>
            </a:fld>
            <a:endParaRPr lang="en-US" altLang="ja-JP" sz="1300">
              <a:ea typeface="ＭＳ Ｐゴシック" panose="020B0600070205080204" pitchFamily="50" charset="-128"/>
            </a:endParaRPr>
          </a:p>
        </p:txBody>
      </p:sp>
      <p:sp>
        <p:nvSpPr>
          <p:cNvPr id="186372" name="Rectangle 2">
            <a:extLst>
              <a:ext uri="{FF2B5EF4-FFF2-40B4-BE49-F238E27FC236}">
                <a16:creationId xmlns:a16="http://schemas.microsoft.com/office/drawing/2014/main" id="{2F17E1D1-BB15-4A9A-89A2-16EF8BB9F9E1}"/>
              </a:ext>
            </a:extLst>
          </p:cNvPr>
          <p:cNvSpPr>
            <a:spLocks noGrp="1" noRot="1" noChangeAspect="1" noChangeArrowheads="1" noTextEdit="1"/>
          </p:cNvSpPr>
          <p:nvPr>
            <p:ph type="sldImg"/>
          </p:nvPr>
        </p:nvSpPr>
        <p:spPr>
          <a:xfrm>
            <a:off x="915988" y="744538"/>
            <a:ext cx="4965700" cy="3724275"/>
          </a:xfrm>
          <a:ln/>
        </p:spPr>
      </p:sp>
      <p:sp>
        <p:nvSpPr>
          <p:cNvPr id="186373" name="Rectangle 3">
            <a:extLst>
              <a:ext uri="{FF2B5EF4-FFF2-40B4-BE49-F238E27FC236}">
                <a16:creationId xmlns:a16="http://schemas.microsoft.com/office/drawing/2014/main" id="{57BA8A5F-4F60-4D40-AC39-91B9681B8A9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Rectangle 7">
            <a:extLst>
              <a:ext uri="{FF2B5EF4-FFF2-40B4-BE49-F238E27FC236}">
                <a16:creationId xmlns:a16="http://schemas.microsoft.com/office/drawing/2014/main" id="{9862F753-04B0-49EB-ADEF-0D3B8D0F1AD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534AC50-55EA-46E0-AF0E-9EC6D395D21B}" type="slidenum">
              <a:rPr lang="en-US" altLang="ja-JP" sz="1300" smtClean="0">
                <a:ea typeface="ＭＳ Ｐゴシック" panose="020B0600070205080204" pitchFamily="50" charset="-128"/>
              </a:rPr>
              <a:pPr>
                <a:spcBef>
                  <a:spcPct val="0"/>
                </a:spcBef>
              </a:pPr>
              <a:t>109</a:t>
            </a:fld>
            <a:endParaRPr lang="en-US" altLang="ja-JP" sz="1300">
              <a:ea typeface="ＭＳ Ｐゴシック" panose="020B0600070205080204" pitchFamily="50" charset="-128"/>
            </a:endParaRPr>
          </a:p>
        </p:txBody>
      </p:sp>
      <p:sp>
        <p:nvSpPr>
          <p:cNvPr id="188419" name="Rectangle 7">
            <a:extLst>
              <a:ext uri="{FF2B5EF4-FFF2-40B4-BE49-F238E27FC236}">
                <a16:creationId xmlns:a16="http://schemas.microsoft.com/office/drawing/2014/main" id="{9AB13FBA-89D1-4070-810A-33408253440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777BB57-48A7-4268-9D75-06B7807EECA6}" type="slidenum">
              <a:rPr lang="en-US" altLang="ja-JP" sz="1300">
                <a:ea typeface="ＭＳ Ｐゴシック" panose="020B0600070205080204" pitchFamily="50" charset="-128"/>
              </a:rPr>
              <a:pPr algn="r" eaLnBrk="1" hangingPunct="1">
                <a:spcBef>
                  <a:spcPct val="0"/>
                </a:spcBef>
              </a:pPr>
              <a:t>109</a:t>
            </a:fld>
            <a:endParaRPr lang="en-US" altLang="ja-JP" sz="1300">
              <a:ea typeface="ＭＳ Ｐゴシック" panose="020B0600070205080204" pitchFamily="50" charset="-128"/>
            </a:endParaRPr>
          </a:p>
        </p:txBody>
      </p:sp>
      <p:sp>
        <p:nvSpPr>
          <p:cNvPr id="188420" name="Rectangle 2">
            <a:extLst>
              <a:ext uri="{FF2B5EF4-FFF2-40B4-BE49-F238E27FC236}">
                <a16:creationId xmlns:a16="http://schemas.microsoft.com/office/drawing/2014/main" id="{2C449644-0E6F-4617-AF50-300254269863}"/>
              </a:ext>
            </a:extLst>
          </p:cNvPr>
          <p:cNvSpPr>
            <a:spLocks noGrp="1" noRot="1" noChangeAspect="1" noChangeArrowheads="1" noTextEdit="1"/>
          </p:cNvSpPr>
          <p:nvPr>
            <p:ph type="sldImg"/>
          </p:nvPr>
        </p:nvSpPr>
        <p:spPr>
          <a:xfrm>
            <a:off x="915988" y="744538"/>
            <a:ext cx="4965700" cy="3724275"/>
          </a:xfrm>
          <a:ln/>
        </p:spPr>
      </p:sp>
      <p:sp>
        <p:nvSpPr>
          <p:cNvPr id="188421" name="Rectangle 3">
            <a:extLst>
              <a:ext uri="{FF2B5EF4-FFF2-40B4-BE49-F238E27FC236}">
                <a16:creationId xmlns:a16="http://schemas.microsoft.com/office/drawing/2014/main" id="{E3963D5B-1478-4333-9FB9-EE0B7FFA65C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Rectangle 7">
            <a:extLst>
              <a:ext uri="{FF2B5EF4-FFF2-40B4-BE49-F238E27FC236}">
                <a16:creationId xmlns:a16="http://schemas.microsoft.com/office/drawing/2014/main" id="{DC7DE9D9-469C-4CB1-9760-F382663D120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0C3C26E-5A0A-4A27-B37F-3D455F18783F}" type="slidenum">
              <a:rPr lang="en-US" altLang="ja-JP" sz="1300" smtClean="0">
                <a:ea typeface="ＭＳ Ｐゴシック" panose="020B0600070205080204" pitchFamily="50" charset="-128"/>
              </a:rPr>
              <a:pPr>
                <a:spcBef>
                  <a:spcPct val="0"/>
                </a:spcBef>
              </a:pPr>
              <a:t>110</a:t>
            </a:fld>
            <a:endParaRPr lang="en-US" altLang="ja-JP" sz="1300">
              <a:ea typeface="ＭＳ Ｐゴシック" panose="020B0600070205080204" pitchFamily="50" charset="-128"/>
            </a:endParaRPr>
          </a:p>
        </p:txBody>
      </p:sp>
      <p:sp>
        <p:nvSpPr>
          <p:cNvPr id="190467" name="Rectangle 7">
            <a:extLst>
              <a:ext uri="{FF2B5EF4-FFF2-40B4-BE49-F238E27FC236}">
                <a16:creationId xmlns:a16="http://schemas.microsoft.com/office/drawing/2014/main" id="{635CC2A9-F7C9-4015-8DE5-B103549FEEE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BD6774DB-97FF-4AAF-BDEA-CCD2D42B3E12}" type="slidenum">
              <a:rPr lang="en-US" altLang="ja-JP" sz="1300">
                <a:ea typeface="ＭＳ Ｐゴシック" panose="020B0600070205080204" pitchFamily="50" charset="-128"/>
              </a:rPr>
              <a:pPr algn="r" eaLnBrk="1" hangingPunct="1">
                <a:spcBef>
                  <a:spcPct val="0"/>
                </a:spcBef>
              </a:pPr>
              <a:t>110</a:t>
            </a:fld>
            <a:endParaRPr lang="en-US" altLang="ja-JP" sz="1300">
              <a:ea typeface="ＭＳ Ｐゴシック" panose="020B0600070205080204" pitchFamily="50" charset="-128"/>
            </a:endParaRPr>
          </a:p>
        </p:txBody>
      </p:sp>
      <p:sp>
        <p:nvSpPr>
          <p:cNvPr id="190468" name="Rectangle 2">
            <a:extLst>
              <a:ext uri="{FF2B5EF4-FFF2-40B4-BE49-F238E27FC236}">
                <a16:creationId xmlns:a16="http://schemas.microsoft.com/office/drawing/2014/main" id="{EC78AE75-3EC2-420C-B9EE-C421C5800988}"/>
              </a:ext>
            </a:extLst>
          </p:cNvPr>
          <p:cNvSpPr>
            <a:spLocks noGrp="1" noRot="1" noChangeAspect="1" noChangeArrowheads="1" noTextEdit="1"/>
          </p:cNvSpPr>
          <p:nvPr>
            <p:ph type="sldImg"/>
          </p:nvPr>
        </p:nvSpPr>
        <p:spPr>
          <a:xfrm>
            <a:off x="915988" y="744538"/>
            <a:ext cx="4965700" cy="3724275"/>
          </a:xfrm>
          <a:ln/>
        </p:spPr>
      </p:sp>
      <p:sp>
        <p:nvSpPr>
          <p:cNvPr id="190469" name="Rectangle 3">
            <a:extLst>
              <a:ext uri="{FF2B5EF4-FFF2-40B4-BE49-F238E27FC236}">
                <a16:creationId xmlns:a16="http://schemas.microsoft.com/office/drawing/2014/main" id="{D66BEC1C-1EC6-411D-B98D-43BA9380778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Rectangle 7">
            <a:extLst>
              <a:ext uri="{FF2B5EF4-FFF2-40B4-BE49-F238E27FC236}">
                <a16:creationId xmlns:a16="http://schemas.microsoft.com/office/drawing/2014/main" id="{4229ECF9-7202-4180-87FA-106940784E6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295D9AE-7C7D-4A5E-A3BC-3029632A713E}" type="slidenum">
              <a:rPr lang="en-US" altLang="ja-JP" sz="1300" smtClean="0">
                <a:ea typeface="ＭＳ Ｐゴシック" panose="020B0600070205080204" pitchFamily="50" charset="-128"/>
              </a:rPr>
              <a:pPr>
                <a:spcBef>
                  <a:spcPct val="0"/>
                </a:spcBef>
              </a:pPr>
              <a:t>111</a:t>
            </a:fld>
            <a:endParaRPr lang="en-US" altLang="ja-JP" sz="1300">
              <a:ea typeface="ＭＳ Ｐゴシック" panose="020B0600070205080204" pitchFamily="50" charset="-128"/>
            </a:endParaRPr>
          </a:p>
        </p:txBody>
      </p:sp>
      <p:sp>
        <p:nvSpPr>
          <p:cNvPr id="192515" name="Rectangle 7">
            <a:extLst>
              <a:ext uri="{FF2B5EF4-FFF2-40B4-BE49-F238E27FC236}">
                <a16:creationId xmlns:a16="http://schemas.microsoft.com/office/drawing/2014/main" id="{D7B53131-843E-4D73-B43E-B7191D1CBEE1}"/>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BB34201F-7709-43EE-9A6D-7AFF35F87D78}" type="slidenum">
              <a:rPr lang="en-US" altLang="ja-JP" sz="1300">
                <a:ea typeface="ＭＳ Ｐゴシック" panose="020B0600070205080204" pitchFamily="50" charset="-128"/>
              </a:rPr>
              <a:pPr algn="r" eaLnBrk="1" hangingPunct="1">
                <a:spcBef>
                  <a:spcPct val="0"/>
                </a:spcBef>
              </a:pPr>
              <a:t>111</a:t>
            </a:fld>
            <a:endParaRPr lang="en-US" altLang="ja-JP" sz="1300">
              <a:ea typeface="ＭＳ Ｐゴシック" panose="020B0600070205080204" pitchFamily="50" charset="-128"/>
            </a:endParaRPr>
          </a:p>
        </p:txBody>
      </p:sp>
      <p:sp>
        <p:nvSpPr>
          <p:cNvPr id="192516" name="Rectangle 2">
            <a:extLst>
              <a:ext uri="{FF2B5EF4-FFF2-40B4-BE49-F238E27FC236}">
                <a16:creationId xmlns:a16="http://schemas.microsoft.com/office/drawing/2014/main" id="{E0BC97B9-62E9-46E3-B0EF-8A1E01E66CAF}"/>
              </a:ext>
            </a:extLst>
          </p:cNvPr>
          <p:cNvSpPr>
            <a:spLocks noGrp="1" noRot="1" noChangeAspect="1" noChangeArrowheads="1" noTextEdit="1"/>
          </p:cNvSpPr>
          <p:nvPr>
            <p:ph type="sldImg"/>
          </p:nvPr>
        </p:nvSpPr>
        <p:spPr>
          <a:xfrm>
            <a:off x="915988" y="744538"/>
            <a:ext cx="4965700" cy="3724275"/>
          </a:xfrm>
          <a:ln/>
        </p:spPr>
      </p:sp>
      <p:sp>
        <p:nvSpPr>
          <p:cNvPr id="192517" name="Rectangle 3">
            <a:extLst>
              <a:ext uri="{FF2B5EF4-FFF2-40B4-BE49-F238E27FC236}">
                <a16:creationId xmlns:a16="http://schemas.microsoft.com/office/drawing/2014/main" id="{9C269B55-0008-4F74-A2C2-F92D5A1EB8C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7">
            <a:extLst>
              <a:ext uri="{FF2B5EF4-FFF2-40B4-BE49-F238E27FC236}">
                <a16:creationId xmlns:a16="http://schemas.microsoft.com/office/drawing/2014/main" id="{BCC327F0-06CF-46BA-B998-9BAF7150E70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DD168D5-A5F5-40A5-847C-EF93E5BEAFE0}" type="slidenum">
              <a:rPr lang="en-US" altLang="ja-JP" sz="1300" smtClean="0">
                <a:ea typeface="ＭＳ Ｐゴシック" panose="020B0600070205080204" pitchFamily="50" charset="-128"/>
              </a:rPr>
              <a:pPr>
                <a:spcBef>
                  <a:spcPct val="0"/>
                </a:spcBef>
              </a:pPr>
              <a:t>112</a:t>
            </a:fld>
            <a:endParaRPr lang="en-US" altLang="ja-JP" sz="1300">
              <a:ea typeface="ＭＳ Ｐゴシック" panose="020B0600070205080204" pitchFamily="50" charset="-128"/>
            </a:endParaRPr>
          </a:p>
        </p:txBody>
      </p:sp>
      <p:sp>
        <p:nvSpPr>
          <p:cNvPr id="194563" name="Rectangle 7">
            <a:extLst>
              <a:ext uri="{FF2B5EF4-FFF2-40B4-BE49-F238E27FC236}">
                <a16:creationId xmlns:a16="http://schemas.microsoft.com/office/drawing/2014/main" id="{E3139497-2A88-4CD0-908F-A1DB1D50B7B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9A6E1629-86FD-4E67-839D-93385E0007B1}" type="slidenum">
              <a:rPr lang="en-US" altLang="ja-JP" sz="1300">
                <a:ea typeface="ＭＳ Ｐゴシック" panose="020B0600070205080204" pitchFamily="50" charset="-128"/>
              </a:rPr>
              <a:pPr algn="r" eaLnBrk="1" hangingPunct="1">
                <a:spcBef>
                  <a:spcPct val="0"/>
                </a:spcBef>
              </a:pPr>
              <a:t>112</a:t>
            </a:fld>
            <a:endParaRPr lang="en-US" altLang="ja-JP" sz="1300">
              <a:ea typeface="ＭＳ Ｐゴシック" panose="020B0600070205080204" pitchFamily="50" charset="-128"/>
            </a:endParaRPr>
          </a:p>
        </p:txBody>
      </p:sp>
      <p:sp>
        <p:nvSpPr>
          <p:cNvPr id="194564" name="Rectangle 2">
            <a:extLst>
              <a:ext uri="{FF2B5EF4-FFF2-40B4-BE49-F238E27FC236}">
                <a16:creationId xmlns:a16="http://schemas.microsoft.com/office/drawing/2014/main" id="{80B3BB0A-3448-4227-8A2F-8639F71D58E2}"/>
              </a:ext>
            </a:extLst>
          </p:cNvPr>
          <p:cNvSpPr>
            <a:spLocks noGrp="1" noRot="1" noChangeAspect="1" noChangeArrowheads="1" noTextEdit="1"/>
          </p:cNvSpPr>
          <p:nvPr>
            <p:ph type="sldImg"/>
          </p:nvPr>
        </p:nvSpPr>
        <p:spPr>
          <a:xfrm>
            <a:off x="915988" y="744538"/>
            <a:ext cx="4965700" cy="3724275"/>
          </a:xfrm>
          <a:ln/>
        </p:spPr>
      </p:sp>
      <p:sp>
        <p:nvSpPr>
          <p:cNvPr id="194565" name="Rectangle 3">
            <a:extLst>
              <a:ext uri="{FF2B5EF4-FFF2-40B4-BE49-F238E27FC236}">
                <a16:creationId xmlns:a16="http://schemas.microsoft.com/office/drawing/2014/main" id="{96077AB0-A73B-4483-BA43-78D5E779FD3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Rectangle 7">
            <a:extLst>
              <a:ext uri="{FF2B5EF4-FFF2-40B4-BE49-F238E27FC236}">
                <a16:creationId xmlns:a16="http://schemas.microsoft.com/office/drawing/2014/main" id="{502DF8E6-A5C0-4C4E-8F9F-706725E40A7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D7FD70E-5360-4712-B036-2A2708BA1940}" type="slidenum">
              <a:rPr lang="en-US" altLang="ja-JP" sz="1300" smtClean="0">
                <a:ea typeface="ＭＳ Ｐゴシック" panose="020B0600070205080204" pitchFamily="50" charset="-128"/>
              </a:rPr>
              <a:pPr>
                <a:spcBef>
                  <a:spcPct val="0"/>
                </a:spcBef>
              </a:pPr>
              <a:t>113</a:t>
            </a:fld>
            <a:endParaRPr lang="en-US" altLang="ja-JP" sz="1300">
              <a:ea typeface="ＭＳ Ｐゴシック" panose="020B0600070205080204" pitchFamily="50" charset="-128"/>
            </a:endParaRPr>
          </a:p>
        </p:txBody>
      </p:sp>
      <p:sp>
        <p:nvSpPr>
          <p:cNvPr id="196611" name="Rectangle 7">
            <a:extLst>
              <a:ext uri="{FF2B5EF4-FFF2-40B4-BE49-F238E27FC236}">
                <a16:creationId xmlns:a16="http://schemas.microsoft.com/office/drawing/2014/main" id="{205C2DE2-7A8F-4820-8377-69BC71B07816}"/>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EA62AA4-A2FB-426F-8A14-83112E00B0EE}" type="slidenum">
              <a:rPr lang="en-US" altLang="ja-JP" sz="1300">
                <a:ea typeface="ＭＳ Ｐゴシック" panose="020B0600070205080204" pitchFamily="50" charset="-128"/>
              </a:rPr>
              <a:pPr algn="r" eaLnBrk="1" hangingPunct="1">
                <a:spcBef>
                  <a:spcPct val="0"/>
                </a:spcBef>
              </a:pPr>
              <a:t>113</a:t>
            </a:fld>
            <a:endParaRPr lang="en-US" altLang="ja-JP" sz="1300">
              <a:ea typeface="ＭＳ Ｐゴシック" panose="020B0600070205080204" pitchFamily="50" charset="-128"/>
            </a:endParaRPr>
          </a:p>
        </p:txBody>
      </p:sp>
      <p:sp>
        <p:nvSpPr>
          <p:cNvPr id="196612" name="Rectangle 2">
            <a:extLst>
              <a:ext uri="{FF2B5EF4-FFF2-40B4-BE49-F238E27FC236}">
                <a16:creationId xmlns:a16="http://schemas.microsoft.com/office/drawing/2014/main" id="{B1A6BFF3-0F58-49F8-AAF0-CD43336A9F4D}"/>
              </a:ext>
            </a:extLst>
          </p:cNvPr>
          <p:cNvSpPr>
            <a:spLocks noGrp="1" noRot="1" noChangeAspect="1" noChangeArrowheads="1" noTextEdit="1"/>
          </p:cNvSpPr>
          <p:nvPr>
            <p:ph type="sldImg"/>
          </p:nvPr>
        </p:nvSpPr>
        <p:spPr>
          <a:xfrm>
            <a:off x="915988" y="744538"/>
            <a:ext cx="4965700" cy="3724275"/>
          </a:xfrm>
          <a:ln/>
        </p:spPr>
      </p:sp>
      <p:sp>
        <p:nvSpPr>
          <p:cNvPr id="196613" name="Rectangle 3">
            <a:extLst>
              <a:ext uri="{FF2B5EF4-FFF2-40B4-BE49-F238E27FC236}">
                <a16:creationId xmlns:a16="http://schemas.microsoft.com/office/drawing/2014/main" id="{B9979AB0-B1F5-4FB6-B621-257A9A5E56A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Rectangle 7">
            <a:extLst>
              <a:ext uri="{FF2B5EF4-FFF2-40B4-BE49-F238E27FC236}">
                <a16:creationId xmlns:a16="http://schemas.microsoft.com/office/drawing/2014/main" id="{B302D780-B184-4558-BE9A-404C6492E41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8E1040CC-3BED-4AB8-8F00-B006ADA42C1B}" type="slidenum">
              <a:rPr lang="en-US" altLang="ja-JP" sz="1300" smtClean="0">
                <a:ea typeface="ＭＳ Ｐゴシック" panose="020B0600070205080204" pitchFamily="50" charset="-128"/>
              </a:rPr>
              <a:pPr>
                <a:spcBef>
                  <a:spcPct val="0"/>
                </a:spcBef>
              </a:pPr>
              <a:t>114</a:t>
            </a:fld>
            <a:endParaRPr lang="en-US" altLang="ja-JP" sz="1300">
              <a:ea typeface="ＭＳ Ｐゴシック" panose="020B0600070205080204" pitchFamily="50" charset="-128"/>
            </a:endParaRPr>
          </a:p>
        </p:txBody>
      </p:sp>
      <p:sp>
        <p:nvSpPr>
          <p:cNvPr id="198659" name="Rectangle 7">
            <a:extLst>
              <a:ext uri="{FF2B5EF4-FFF2-40B4-BE49-F238E27FC236}">
                <a16:creationId xmlns:a16="http://schemas.microsoft.com/office/drawing/2014/main" id="{A11581DD-0AA7-46E8-92A8-35B8C968413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71B385E-9C0E-431D-952D-51EDB3F42C1C}" type="slidenum">
              <a:rPr lang="en-US" altLang="ja-JP" sz="1300">
                <a:ea typeface="ＭＳ Ｐゴシック" panose="020B0600070205080204" pitchFamily="50" charset="-128"/>
              </a:rPr>
              <a:pPr algn="r" eaLnBrk="1" hangingPunct="1">
                <a:spcBef>
                  <a:spcPct val="0"/>
                </a:spcBef>
              </a:pPr>
              <a:t>114</a:t>
            </a:fld>
            <a:endParaRPr lang="en-US" altLang="ja-JP" sz="1300">
              <a:ea typeface="ＭＳ Ｐゴシック" panose="020B0600070205080204" pitchFamily="50" charset="-128"/>
            </a:endParaRPr>
          </a:p>
        </p:txBody>
      </p:sp>
      <p:sp>
        <p:nvSpPr>
          <p:cNvPr id="198660" name="Rectangle 2">
            <a:extLst>
              <a:ext uri="{FF2B5EF4-FFF2-40B4-BE49-F238E27FC236}">
                <a16:creationId xmlns:a16="http://schemas.microsoft.com/office/drawing/2014/main" id="{FCBFEDC1-C88F-4921-9E81-AF220753301F}"/>
              </a:ext>
            </a:extLst>
          </p:cNvPr>
          <p:cNvSpPr>
            <a:spLocks noGrp="1" noRot="1" noChangeAspect="1" noChangeArrowheads="1" noTextEdit="1"/>
          </p:cNvSpPr>
          <p:nvPr>
            <p:ph type="sldImg"/>
          </p:nvPr>
        </p:nvSpPr>
        <p:spPr>
          <a:xfrm>
            <a:off x="915988" y="744538"/>
            <a:ext cx="4965700" cy="3724275"/>
          </a:xfrm>
          <a:ln/>
        </p:spPr>
      </p:sp>
      <p:sp>
        <p:nvSpPr>
          <p:cNvPr id="198661" name="Rectangle 3">
            <a:extLst>
              <a:ext uri="{FF2B5EF4-FFF2-40B4-BE49-F238E27FC236}">
                <a16:creationId xmlns:a16="http://schemas.microsoft.com/office/drawing/2014/main" id="{383F6300-7B31-4E58-A4A1-9F714F7A274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7">
            <a:extLst>
              <a:ext uri="{FF2B5EF4-FFF2-40B4-BE49-F238E27FC236}">
                <a16:creationId xmlns:a16="http://schemas.microsoft.com/office/drawing/2014/main" id="{D3C3B28C-4304-469E-8E97-B34EDBB607A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F7E9265-68CF-4F68-ADB4-CF2BCFAE1FFD}" type="slidenum">
              <a:rPr lang="en-US" altLang="ja-JP" sz="1300" smtClean="0">
                <a:ea typeface="ＭＳ Ｐゴシック" panose="020B0600070205080204" pitchFamily="50" charset="-128"/>
              </a:rPr>
              <a:pPr>
                <a:spcBef>
                  <a:spcPct val="0"/>
                </a:spcBef>
              </a:pPr>
              <a:t>115</a:t>
            </a:fld>
            <a:endParaRPr lang="en-US" altLang="ja-JP" sz="1300">
              <a:ea typeface="ＭＳ Ｐゴシック" panose="020B0600070205080204" pitchFamily="50" charset="-128"/>
            </a:endParaRPr>
          </a:p>
        </p:txBody>
      </p:sp>
      <p:sp>
        <p:nvSpPr>
          <p:cNvPr id="200707" name="Rectangle 7">
            <a:extLst>
              <a:ext uri="{FF2B5EF4-FFF2-40B4-BE49-F238E27FC236}">
                <a16:creationId xmlns:a16="http://schemas.microsoft.com/office/drawing/2014/main" id="{A127D347-FBA2-4055-A614-A8975892979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C16356C-E06E-4D67-91D5-C185049A4728}" type="slidenum">
              <a:rPr lang="en-US" altLang="ja-JP" sz="1300">
                <a:ea typeface="ＭＳ Ｐゴシック" panose="020B0600070205080204" pitchFamily="50" charset="-128"/>
              </a:rPr>
              <a:pPr algn="r" eaLnBrk="1" hangingPunct="1">
                <a:spcBef>
                  <a:spcPct val="0"/>
                </a:spcBef>
              </a:pPr>
              <a:t>115</a:t>
            </a:fld>
            <a:endParaRPr lang="en-US" altLang="ja-JP" sz="1300">
              <a:ea typeface="ＭＳ Ｐゴシック" panose="020B0600070205080204" pitchFamily="50" charset="-128"/>
            </a:endParaRPr>
          </a:p>
        </p:txBody>
      </p:sp>
      <p:sp>
        <p:nvSpPr>
          <p:cNvPr id="200708" name="Rectangle 2">
            <a:extLst>
              <a:ext uri="{FF2B5EF4-FFF2-40B4-BE49-F238E27FC236}">
                <a16:creationId xmlns:a16="http://schemas.microsoft.com/office/drawing/2014/main" id="{B18FD986-C4A6-4E1A-B69B-BD71430C2224}"/>
              </a:ext>
            </a:extLst>
          </p:cNvPr>
          <p:cNvSpPr>
            <a:spLocks noGrp="1" noRot="1" noChangeAspect="1" noChangeArrowheads="1" noTextEdit="1"/>
          </p:cNvSpPr>
          <p:nvPr>
            <p:ph type="sldImg"/>
          </p:nvPr>
        </p:nvSpPr>
        <p:spPr>
          <a:xfrm>
            <a:off x="915988" y="744538"/>
            <a:ext cx="4965700" cy="3724275"/>
          </a:xfrm>
          <a:ln/>
        </p:spPr>
      </p:sp>
      <p:sp>
        <p:nvSpPr>
          <p:cNvPr id="200709" name="Rectangle 3">
            <a:extLst>
              <a:ext uri="{FF2B5EF4-FFF2-40B4-BE49-F238E27FC236}">
                <a16:creationId xmlns:a16="http://schemas.microsoft.com/office/drawing/2014/main" id="{DF31B46E-819F-4099-BDB8-E35C5C60814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a:extLst>
              <a:ext uri="{FF2B5EF4-FFF2-40B4-BE49-F238E27FC236}">
                <a16:creationId xmlns:a16="http://schemas.microsoft.com/office/drawing/2014/main" id="{36B35B16-3B3F-4D82-9C67-59E30709521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93B23DE-E202-468F-852B-102E4E190634}" type="slidenum">
              <a:rPr lang="en-US" altLang="ja-JP" sz="1300" smtClean="0">
                <a:ea typeface="ＭＳ Ｐゴシック" panose="020B0600070205080204" pitchFamily="50" charset="-128"/>
              </a:rPr>
              <a:pPr>
                <a:spcBef>
                  <a:spcPct val="0"/>
                </a:spcBef>
              </a:pPr>
              <a:t>12</a:t>
            </a:fld>
            <a:endParaRPr lang="en-US" altLang="ja-JP" sz="1300">
              <a:ea typeface="ＭＳ Ｐゴシック" panose="020B0600070205080204" pitchFamily="50" charset="-128"/>
            </a:endParaRPr>
          </a:p>
        </p:txBody>
      </p:sp>
      <p:sp>
        <p:nvSpPr>
          <p:cNvPr id="24579" name="Rectangle 7">
            <a:extLst>
              <a:ext uri="{FF2B5EF4-FFF2-40B4-BE49-F238E27FC236}">
                <a16:creationId xmlns:a16="http://schemas.microsoft.com/office/drawing/2014/main" id="{A245D57B-0356-4869-AFE9-B0EE1A2B151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F80C788-E013-48AF-82B2-093181658F59}" type="slidenum">
              <a:rPr lang="en-US" altLang="ja-JP" sz="1300">
                <a:ea typeface="ＭＳ Ｐゴシック" panose="020B0600070205080204" pitchFamily="50" charset="-128"/>
              </a:rPr>
              <a:pPr algn="r" eaLnBrk="1" hangingPunct="1">
                <a:spcBef>
                  <a:spcPct val="0"/>
                </a:spcBef>
              </a:pPr>
              <a:t>12</a:t>
            </a:fld>
            <a:endParaRPr lang="en-US" altLang="ja-JP" sz="1300">
              <a:ea typeface="ＭＳ Ｐゴシック" panose="020B0600070205080204" pitchFamily="50" charset="-128"/>
            </a:endParaRPr>
          </a:p>
        </p:txBody>
      </p:sp>
      <p:sp>
        <p:nvSpPr>
          <p:cNvPr id="24580" name="Rectangle 2">
            <a:extLst>
              <a:ext uri="{FF2B5EF4-FFF2-40B4-BE49-F238E27FC236}">
                <a16:creationId xmlns:a16="http://schemas.microsoft.com/office/drawing/2014/main" id="{F4AD495D-0CA5-4B9C-854E-37EC30B6441C}"/>
              </a:ext>
            </a:extLst>
          </p:cNvPr>
          <p:cNvSpPr>
            <a:spLocks noGrp="1" noRot="1" noChangeAspect="1" noChangeArrowheads="1" noTextEdit="1"/>
          </p:cNvSpPr>
          <p:nvPr>
            <p:ph type="sldImg"/>
          </p:nvPr>
        </p:nvSpPr>
        <p:spPr>
          <a:xfrm>
            <a:off x="915988" y="744538"/>
            <a:ext cx="4965700" cy="3724275"/>
          </a:xfrm>
          <a:ln/>
        </p:spPr>
      </p:sp>
      <p:sp>
        <p:nvSpPr>
          <p:cNvPr id="24581" name="Rectangle 3">
            <a:extLst>
              <a:ext uri="{FF2B5EF4-FFF2-40B4-BE49-F238E27FC236}">
                <a16:creationId xmlns:a16="http://schemas.microsoft.com/office/drawing/2014/main" id="{8E5C3E8D-4AD4-4A19-A9D7-A3C08643892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Rectangle 7">
            <a:extLst>
              <a:ext uri="{FF2B5EF4-FFF2-40B4-BE49-F238E27FC236}">
                <a16:creationId xmlns:a16="http://schemas.microsoft.com/office/drawing/2014/main" id="{9543A27E-7FFB-4FF8-A563-192703BA62C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BB3FEE7-A24B-414F-9BAD-F8BC7DFA2BA0}" type="slidenum">
              <a:rPr lang="en-US" altLang="ja-JP" sz="1300" smtClean="0">
                <a:ea typeface="ＭＳ Ｐゴシック" panose="020B0600070205080204" pitchFamily="50" charset="-128"/>
              </a:rPr>
              <a:pPr>
                <a:spcBef>
                  <a:spcPct val="0"/>
                </a:spcBef>
              </a:pPr>
              <a:t>116</a:t>
            </a:fld>
            <a:endParaRPr lang="en-US" altLang="ja-JP" sz="1300">
              <a:ea typeface="ＭＳ Ｐゴシック" panose="020B0600070205080204" pitchFamily="50" charset="-128"/>
            </a:endParaRPr>
          </a:p>
        </p:txBody>
      </p:sp>
      <p:sp>
        <p:nvSpPr>
          <p:cNvPr id="202755" name="Rectangle 7">
            <a:extLst>
              <a:ext uri="{FF2B5EF4-FFF2-40B4-BE49-F238E27FC236}">
                <a16:creationId xmlns:a16="http://schemas.microsoft.com/office/drawing/2014/main" id="{343364E9-C8C5-4D1F-850A-ABEC81A069F8}"/>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65F771B1-5CEA-4E39-A898-C4C8AA48232B}" type="slidenum">
              <a:rPr lang="en-US" altLang="ja-JP" sz="1300">
                <a:ea typeface="ＭＳ Ｐゴシック" panose="020B0600070205080204" pitchFamily="50" charset="-128"/>
              </a:rPr>
              <a:pPr algn="r" eaLnBrk="1" hangingPunct="1">
                <a:spcBef>
                  <a:spcPct val="0"/>
                </a:spcBef>
              </a:pPr>
              <a:t>116</a:t>
            </a:fld>
            <a:endParaRPr lang="en-US" altLang="ja-JP" sz="1300">
              <a:ea typeface="ＭＳ Ｐゴシック" panose="020B0600070205080204" pitchFamily="50" charset="-128"/>
            </a:endParaRPr>
          </a:p>
        </p:txBody>
      </p:sp>
      <p:sp>
        <p:nvSpPr>
          <p:cNvPr id="202756" name="Rectangle 2">
            <a:extLst>
              <a:ext uri="{FF2B5EF4-FFF2-40B4-BE49-F238E27FC236}">
                <a16:creationId xmlns:a16="http://schemas.microsoft.com/office/drawing/2014/main" id="{22314A5A-3918-4CF9-BD67-D5C24407D3B7}"/>
              </a:ext>
            </a:extLst>
          </p:cNvPr>
          <p:cNvSpPr>
            <a:spLocks noGrp="1" noRot="1" noChangeAspect="1" noChangeArrowheads="1" noTextEdit="1"/>
          </p:cNvSpPr>
          <p:nvPr>
            <p:ph type="sldImg"/>
          </p:nvPr>
        </p:nvSpPr>
        <p:spPr>
          <a:xfrm>
            <a:off x="915988" y="744538"/>
            <a:ext cx="4965700" cy="3724275"/>
          </a:xfrm>
          <a:ln/>
        </p:spPr>
      </p:sp>
      <p:sp>
        <p:nvSpPr>
          <p:cNvPr id="202757" name="Rectangle 3">
            <a:extLst>
              <a:ext uri="{FF2B5EF4-FFF2-40B4-BE49-F238E27FC236}">
                <a16:creationId xmlns:a16="http://schemas.microsoft.com/office/drawing/2014/main" id="{CE92AB69-8F4C-4203-BF21-46166D052C5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2" name="Rectangle 7">
            <a:extLst>
              <a:ext uri="{FF2B5EF4-FFF2-40B4-BE49-F238E27FC236}">
                <a16:creationId xmlns:a16="http://schemas.microsoft.com/office/drawing/2014/main" id="{260DE7CA-3991-4A51-9C6B-26E5B495BF8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83337C4D-368F-4F75-BE67-5C8341376C70}" type="slidenum">
              <a:rPr lang="en-US" altLang="ja-JP" sz="1300" smtClean="0">
                <a:ea typeface="ＭＳ Ｐゴシック" panose="020B0600070205080204" pitchFamily="50" charset="-128"/>
              </a:rPr>
              <a:pPr>
                <a:spcBef>
                  <a:spcPct val="0"/>
                </a:spcBef>
              </a:pPr>
              <a:t>117</a:t>
            </a:fld>
            <a:endParaRPr lang="en-US" altLang="ja-JP" sz="1300">
              <a:ea typeface="ＭＳ Ｐゴシック" panose="020B0600070205080204" pitchFamily="50" charset="-128"/>
            </a:endParaRPr>
          </a:p>
        </p:txBody>
      </p:sp>
      <p:sp>
        <p:nvSpPr>
          <p:cNvPr id="204803" name="Rectangle 7">
            <a:extLst>
              <a:ext uri="{FF2B5EF4-FFF2-40B4-BE49-F238E27FC236}">
                <a16:creationId xmlns:a16="http://schemas.microsoft.com/office/drawing/2014/main" id="{5D3103AE-2800-4000-9BAA-48AC77BBE4D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651C3189-37D5-40CC-9FCE-B2AA62E1C755}" type="slidenum">
              <a:rPr lang="en-US" altLang="ja-JP" sz="1300">
                <a:ea typeface="ＭＳ Ｐゴシック" panose="020B0600070205080204" pitchFamily="50" charset="-128"/>
              </a:rPr>
              <a:pPr algn="r" eaLnBrk="1" hangingPunct="1">
                <a:spcBef>
                  <a:spcPct val="0"/>
                </a:spcBef>
              </a:pPr>
              <a:t>117</a:t>
            </a:fld>
            <a:endParaRPr lang="en-US" altLang="ja-JP" sz="1300">
              <a:ea typeface="ＭＳ Ｐゴシック" panose="020B0600070205080204" pitchFamily="50" charset="-128"/>
            </a:endParaRPr>
          </a:p>
        </p:txBody>
      </p:sp>
      <p:sp>
        <p:nvSpPr>
          <p:cNvPr id="204804" name="Rectangle 2">
            <a:extLst>
              <a:ext uri="{FF2B5EF4-FFF2-40B4-BE49-F238E27FC236}">
                <a16:creationId xmlns:a16="http://schemas.microsoft.com/office/drawing/2014/main" id="{CE6CB31E-866A-403A-BF87-35F8C99D817F}"/>
              </a:ext>
            </a:extLst>
          </p:cNvPr>
          <p:cNvSpPr>
            <a:spLocks noGrp="1" noRot="1" noChangeAspect="1" noChangeArrowheads="1" noTextEdit="1"/>
          </p:cNvSpPr>
          <p:nvPr>
            <p:ph type="sldImg"/>
          </p:nvPr>
        </p:nvSpPr>
        <p:spPr>
          <a:xfrm>
            <a:off x="915988" y="744538"/>
            <a:ext cx="4965700" cy="3724275"/>
          </a:xfrm>
          <a:ln/>
        </p:spPr>
      </p:sp>
      <p:sp>
        <p:nvSpPr>
          <p:cNvPr id="204805" name="Rectangle 3">
            <a:extLst>
              <a:ext uri="{FF2B5EF4-FFF2-40B4-BE49-F238E27FC236}">
                <a16:creationId xmlns:a16="http://schemas.microsoft.com/office/drawing/2014/main" id="{53DAB4CC-D417-45D2-B4E9-A8EB7655CBC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Rectangle 7">
            <a:extLst>
              <a:ext uri="{FF2B5EF4-FFF2-40B4-BE49-F238E27FC236}">
                <a16:creationId xmlns:a16="http://schemas.microsoft.com/office/drawing/2014/main" id="{A26FB4E1-05B9-41BA-9120-3220529603C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E3DD12C-958B-42EB-A223-3F16A226CAA6}" type="slidenum">
              <a:rPr lang="en-US" altLang="ja-JP" sz="1300" smtClean="0">
                <a:ea typeface="ＭＳ Ｐゴシック" panose="020B0600070205080204" pitchFamily="50" charset="-128"/>
              </a:rPr>
              <a:pPr>
                <a:spcBef>
                  <a:spcPct val="0"/>
                </a:spcBef>
              </a:pPr>
              <a:t>118</a:t>
            </a:fld>
            <a:endParaRPr lang="en-US" altLang="ja-JP" sz="1300">
              <a:ea typeface="ＭＳ Ｐゴシック" panose="020B0600070205080204" pitchFamily="50" charset="-128"/>
            </a:endParaRPr>
          </a:p>
        </p:txBody>
      </p:sp>
      <p:sp>
        <p:nvSpPr>
          <p:cNvPr id="206851" name="Rectangle 7">
            <a:extLst>
              <a:ext uri="{FF2B5EF4-FFF2-40B4-BE49-F238E27FC236}">
                <a16:creationId xmlns:a16="http://schemas.microsoft.com/office/drawing/2014/main" id="{63001642-E894-4158-892F-EA193281243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8117CBC-AD99-43B8-80D6-F7EEA8E33508}" type="slidenum">
              <a:rPr lang="en-US" altLang="ja-JP" sz="1300">
                <a:ea typeface="ＭＳ Ｐゴシック" panose="020B0600070205080204" pitchFamily="50" charset="-128"/>
              </a:rPr>
              <a:pPr algn="r" eaLnBrk="1" hangingPunct="1">
                <a:spcBef>
                  <a:spcPct val="0"/>
                </a:spcBef>
              </a:pPr>
              <a:t>118</a:t>
            </a:fld>
            <a:endParaRPr lang="en-US" altLang="ja-JP" sz="1300">
              <a:ea typeface="ＭＳ Ｐゴシック" panose="020B0600070205080204" pitchFamily="50" charset="-128"/>
            </a:endParaRPr>
          </a:p>
        </p:txBody>
      </p:sp>
      <p:sp>
        <p:nvSpPr>
          <p:cNvPr id="206852" name="Rectangle 2">
            <a:extLst>
              <a:ext uri="{FF2B5EF4-FFF2-40B4-BE49-F238E27FC236}">
                <a16:creationId xmlns:a16="http://schemas.microsoft.com/office/drawing/2014/main" id="{806DA8E3-58DE-41E3-85C5-49F4B110CFCB}"/>
              </a:ext>
            </a:extLst>
          </p:cNvPr>
          <p:cNvSpPr>
            <a:spLocks noGrp="1" noRot="1" noChangeAspect="1" noChangeArrowheads="1" noTextEdit="1"/>
          </p:cNvSpPr>
          <p:nvPr>
            <p:ph type="sldImg"/>
          </p:nvPr>
        </p:nvSpPr>
        <p:spPr>
          <a:xfrm>
            <a:off x="915988" y="744538"/>
            <a:ext cx="4965700" cy="3724275"/>
          </a:xfrm>
          <a:ln/>
        </p:spPr>
      </p:sp>
      <p:sp>
        <p:nvSpPr>
          <p:cNvPr id="206853" name="Rectangle 3">
            <a:extLst>
              <a:ext uri="{FF2B5EF4-FFF2-40B4-BE49-F238E27FC236}">
                <a16:creationId xmlns:a16="http://schemas.microsoft.com/office/drawing/2014/main" id="{19025F74-9C6A-49A7-8C69-018CE58E36C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7">
            <a:extLst>
              <a:ext uri="{FF2B5EF4-FFF2-40B4-BE49-F238E27FC236}">
                <a16:creationId xmlns:a16="http://schemas.microsoft.com/office/drawing/2014/main" id="{089EC3B8-C5D1-4A55-B6E1-3EDD5E6D11C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7360BCA-2518-491C-AC11-1D5D3DADEEE4}" type="slidenum">
              <a:rPr lang="en-US" altLang="ja-JP" sz="1300" smtClean="0">
                <a:ea typeface="ＭＳ Ｐゴシック" panose="020B0600070205080204" pitchFamily="50" charset="-128"/>
              </a:rPr>
              <a:pPr>
                <a:spcBef>
                  <a:spcPct val="0"/>
                </a:spcBef>
              </a:pPr>
              <a:t>119</a:t>
            </a:fld>
            <a:endParaRPr lang="en-US" altLang="ja-JP" sz="1300">
              <a:ea typeface="ＭＳ Ｐゴシック" panose="020B0600070205080204" pitchFamily="50" charset="-128"/>
            </a:endParaRPr>
          </a:p>
        </p:txBody>
      </p:sp>
      <p:sp>
        <p:nvSpPr>
          <p:cNvPr id="208899" name="Rectangle 7">
            <a:extLst>
              <a:ext uri="{FF2B5EF4-FFF2-40B4-BE49-F238E27FC236}">
                <a16:creationId xmlns:a16="http://schemas.microsoft.com/office/drawing/2014/main" id="{8A294F1E-D33C-4F04-8DE9-878DAB3114F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F154ACD-1CF9-486A-A8CE-ACBADEB31504}" type="slidenum">
              <a:rPr lang="en-US" altLang="ja-JP" sz="1300">
                <a:ea typeface="ＭＳ Ｐゴシック" panose="020B0600070205080204" pitchFamily="50" charset="-128"/>
              </a:rPr>
              <a:pPr algn="r" eaLnBrk="1" hangingPunct="1">
                <a:spcBef>
                  <a:spcPct val="0"/>
                </a:spcBef>
              </a:pPr>
              <a:t>119</a:t>
            </a:fld>
            <a:endParaRPr lang="en-US" altLang="ja-JP" sz="1300">
              <a:ea typeface="ＭＳ Ｐゴシック" panose="020B0600070205080204" pitchFamily="50" charset="-128"/>
            </a:endParaRPr>
          </a:p>
        </p:txBody>
      </p:sp>
      <p:sp>
        <p:nvSpPr>
          <p:cNvPr id="208900" name="Rectangle 2">
            <a:extLst>
              <a:ext uri="{FF2B5EF4-FFF2-40B4-BE49-F238E27FC236}">
                <a16:creationId xmlns:a16="http://schemas.microsoft.com/office/drawing/2014/main" id="{4385BAB6-C29C-46F8-96BE-298E711A2F8A}"/>
              </a:ext>
            </a:extLst>
          </p:cNvPr>
          <p:cNvSpPr>
            <a:spLocks noGrp="1" noRot="1" noChangeAspect="1" noChangeArrowheads="1" noTextEdit="1"/>
          </p:cNvSpPr>
          <p:nvPr>
            <p:ph type="sldImg"/>
          </p:nvPr>
        </p:nvSpPr>
        <p:spPr>
          <a:xfrm>
            <a:off x="915988" y="744538"/>
            <a:ext cx="4965700" cy="3724275"/>
          </a:xfrm>
          <a:ln/>
        </p:spPr>
      </p:sp>
      <p:sp>
        <p:nvSpPr>
          <p:cNvPr id="208901" name="Rectangle 3">
            <a:extLst>
              <a:ext uri="{FF2B5EF4-FFF2-40B4-BE49-F238E27FC236}">
                <a16:creationId xmlns:a16="http://schemas.microsoft.com/office/drawing/2014/main" id="{5F062D03-2CDE-4E00-AE45-F44FD6FD463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6" name="Rectangle 7">
            <a:extLst>
              <a:ext uri="{FF2B5EF4-FFF2-40B4-BE49-F238E27FC236}">
                <a16:creationId xmlns:a16="http://schemas.microsoft.com/office/drawing/2014/main" id="{89F7A76C-AFB3-42F7-B31A-42A29B478EA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99996BD-71F6-423A-A080-BF8E83A21D69}" type="slidenum">
              <a:rPr lang="en-US" altLang="ja-JP" sz="1300" smtClean="0">
                <a:ea typeface="ＭＳ Ｐゴシック" panose="020B0600070205080204" pitchFamily="50" charset="-128"/>
              </a:rPr>
              <a:pPr>
                <a:spcBef>
                  <a:spcPct val="0"/>
                </a:spcBef>
              </a:pPr>
              <a:t>120</a:t>
            </a:fld>
            <a:endParaRPr lang="en-US" altLang="ja-JP" sz="1300">
              <a:ea typeface="ＭＳ Ｐゴシック" panose="020B0600070205080204" pitchFamily="50" charset="-128"/>
            </a:endParaRPr>
          </a:p>
        </p:txBody>
      </p:sp>
      <p:sp>
        <p:nvSpPr>
          <p:cNvPr id="210947" name="Rectangle 7">
            <a:extLst>
              <a:ext uri="{FF2B5EF4-FFF2-40B4-BE49-F238E27FC236}">
                <a16:creationId xmlns:a16="http://schemas.microsoft.com/office/drawing/2014/main" id="{D83A17A9-DD6E-451A-A70D-0AB7D9A662C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1E993057-043F-4409-8DDC-969E36059E77}" type="slidenum">
              <a:rPr lang="en-US" altLang="ja-JP" sz="1300">
                <a:ea typeface="ＭＳ Ｐゴシック" panose="020B0600070205080204" pitchFamily="50" charset="-128"/>
              </a:rPr>
              <a:pPr algn="r" eaLnBrk="1" hangingPunct="1">
                <a:spcBef>
                  <a:spcPct val="0"/>
                </a:spcBef>
              </a:pPr>
              <a:t>120</a:t>
            </a:fld>
            <a:endParaRPr lang="en-US" altLang="ja-JP" sz="1300">
              <a:ea typeface="ＭＳ Ｐゴシック" panose="020B0600070205080204" pitchFamily="50" charset="-128"/>
            </a:endParaRPr>
          </a:p>
        </p:txBody>
      </p:sp>
      <p:sp>
        <p:nvSpPr>
          <p:cNvPr id="210948" name="Rectangle 2">
            <a:extLst>
              <a:ext uri="{FF2B5EF4-FFF2-40B4-BE49-F238E27FC236}">
                <a16:creationId xmlns:a16="http://schemas.microsoft.com/office/drawing/2014/main" id="{84FCAA0B-8BCC-4A1E-BBE2-3B3455C20242}"/>
              </a:ext>
            </a:extLst>
          </p:cNvPr>
          <p:cNvSpPr>
            <a:spLocks noGrp="1" noRot="1" noChangeAspect="1" noChangeArrowheads="1" noTextEdit="1"/>
          </p:cNvSpPr>
          <p:nvPr>
            <p:ph type="sldImg"/>
          </p:nvPr>
        </p:nvSpPr>
        <p:spPr>
          <a:xfrm>
            <a:off x="915988" y="744538"/>
            <a:ext cx="4965700" cy="3724275"/>
          </a:xfrm>
          <a:ln/>
        </p:spPr>
      </p:sp>
      <p:sp>
        <p:nvSpPr>
          <p:cNvPr id="210949" name="Rectangle 3">
            <a:extLst>
              <a:ext uri="{FF2B5EF4-FFF2-40B4-BE49-F238E27FC236}">
                <a16:creationId xmlns:a16="http://schemas.microsoft.com/office/drawing/2014/main" id="{3BE0BDEB-393C-4A15-A586-0134A1EA693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Rectangle 7">
            <a:extLst>
              <a:ext uri="{FF2B5EF4-FFF2-40B4-BE49-F238E27FC236}">
                <a16:creationId xmlns:a16="http://schemas.microsoft.com/office/drawing/2014/main" id="{34DED3DD-2633-42AC-A977-6214103222A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B417BBC-B85C-4334-98CF-6E1C948C834E}" type="slidenum">
              <a:rPr lang="en-US" altLang="ja-JP" sz="1300" smtClean="0">
                <a:ea typeface="ＭＳ Ｐゴシック" panose="020B0600070205080204" pitchFamily="50" charset="-128"/>
              </a:rPr>
              <a:pPr>
                <a:spcBef>
                  <a:spcPct val="0"/>
                </a:spcBef>
              </a:pPr>
              <a:t>121</a:t>
            </a:fld>
            <a:endParaRPr lang="en-US" altLang="ja-JP" sz="1300">
              <a:ea typeface="ＭＳ Ｐゴシック" panose="020B0600070205080204" pitchFamily="50" charset="-128"/>
            </a:endParaRPr>
          </a:p>
        </p:txBody>
      </p:sp>
      <p:sp>
        <p:nvSpPr>
          <p:cNvPr id="212995" name="Rectangle 7">
            <a:extLst>
              <a:ext uri="{FF2B5EF4-FFF2-40B4-BE49-F238E27FC236}">
                <a16:creationId xmlns:a16="http://schemas.microsoft.com/office/drawing/2014/main" id="{9BFA88DD-8369-4960-8B07-EFA3A1A65479}"/>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BD97FE88-21F7-4B21-B071-03E1BA391073}" type="slidenum">
              <a:rPr lang="en-US" altLang="ja-JP" sz="1300">
                <a:ea typeface="ＭＳ Ｐゴシック" panose="020B0600070205080204" pitchFamily="50" charset="-128"/>
              </a:rPr>
              <a:pPr algn="r" eaLnBrk="1" hangingPunct="1">
                <a:spcBef>
                  <a:spcPct val="0"/>
                </a:spcBef>
              </a:pPr>
              <a:t>121</a:t>
            </a:fld>
            <a:endParaRPr lang="en-US" altLang="ja-JP" sz="1300">
              <a:ea typeface="ＭＳ Ｐゴシック" panose="020B0600070205080204" pitchFamily="50" charset="-128"/>
            </a:endParaRPr>
          </a:p>
        </p:txBody>
      </p:sp>
      <p:sp>
        <p:nvSpPr>
          <p:cNvPr id="212996" name="Rectangle 2">
            <a:extLst>
              <a:ext uri="{FF2B5EF4-FFF2-40B4-BE49-F238E27FC236}">
                <a16:creationId xmlns:a16="http://schemas.microsoft.com/office/drawing/2014/main" id="{6E6EA1C5-F3BD-4D7C-80F9-EC4CB598A644}"/>
              </a:ext>
            </a:extLst>
          </p:cNvPr>
          <p:cNvSpPr>
            <a:spLocks noGrp="1" noRot="1" noChangeAspect="1" noChangeArrowheads="1" noTextEdit="1"/>
          </p:cNvSpPr>
          <p:nvPr>
            <p:ph type="sldImg"/>
          </p:nvPr>
        </p:nvSpPr>
        <p:spPr>
          <a:xfrm>
            <a:off x="915988" y="744538"/>
            <a:ext cx="4965700" cy="3724275"/>
          </a:xfrm>
          <a:ln/>
        </p:spPr>
      </p:sp>
      <p:sp>
        <p:nvSpPr>
          <p:cNvPr id="212997" name="Rectangle 3">
            <a:extLst>
              <a:ext uri="{FF2B5EF4-FFF2-40B4-BE49-F238E27FC236}">
                <a16:creationId xmlns:a16="http://schemas.microsoft.com/office/drawing/2014/main" id="{5C26B15C-EE16-456A-BF79-9F38819B6A6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Rectangle 7">
            <a:extLst>
              <a:ext uri="{FF2B5EF4-FFF2-40B4-BE49-F238E27FC236}">
                <a16:creationId xmlns:a16="http://schemas.microsoft.com/office/drawing/2014/main" id="{107E47AA-169E-484C-BDBB-0930E25F55D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DE65A93-F87F-4834-9DE4-92E854E9DF54}" type="slidenum">
              <a:rPr lang="en-US" altLang="ja-JP" sz="1300" smtClean="0">
                <a:ea typeface="ＭＳ Ｐゴシック" panose="020B0600070205080204" pitchFamily="50" charset="-128"/>
              </a:rPr>
              <a:pPr>
                <a:spcBef>
                  <a:spcPct val="0"/>
                </a:spcBef>
              </a:pPr>
              <a:t>122</a:t>
            </a:fld>
            <a:endParaRPr lang="en-US" altLang="ja-JP" sz="1300">
              <a:ea typeface="ＭＳ Ｐゴシック" panose="020B0600070205080204" pitchFamily="50" charset="-128"/>
            </a:endParaRPr>
          </a:p>
        </p:txBody>
      </p:sp>
      <p:sp>
        <p:nvSpPr>
          <p:cNvPr id="215043" name="Rectangle 7">
            <a:extLst>
              <a:ext uri="{FF2B5EF4-FFF2-40B4-BE49-F238E27FC236}">
                <a16:creationId xmlns:a16="http://schemas.microsoft.com/office/drawing/2014/main" id="{B18F0725-5323-4C64-92A7-BA46B6F9137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743CFFF-EE07-412C-A2CF-F7934B53D3C3}" type="slidenum">
              <a:rPr lang="en-US" altLang="ja-JP" sz="1300">
                <a:ea typeface="ＭＳ Ｐゴシック" panose="020B0600070205080204" pitchFamily="50" charset="-128"/>
              </a:rPr>
              <a:pPr algn="r" eaLnBrk="1" hangingPunct="1">
                <a:spcBef>
                  <a:spcPct val="0"/>
                </a:spcBef>
              </a:pPr>
              <a:t>122</a:t>
            </a:fld>
            <a:endParaRPr lang="en-US" altLang="ja-JP" sz="1300">
              <a:ea typeface="ＭＳ Ｐゴシック" panose="020B0600070205080204" pitchFamily="50" charset="-128"/>
            </a:endParaRPr>
          </a:p>
        </p:txBody>
      </p:sp>
      <p:sp>
        <p:nvSpPr>
          <p:cNvPr id="215044" name="Rectangle 2">
            <a:extLst>
              <a:ext uri="{FF2B5EF4-FFF2-40B4-BE49-F238E27FC236}">
                <a16:creationId xmlns:a16="http://schemas.microsoft.com/office/drawing/2014/main" id="{230D4DAB-5371-4768-8D21-1CACB768DC0D}"/>
              </a:ext>
            </a:extLst>
          </p:cNvPr>
          <p:cNvSpPr>
            <a:spLocks noGrp="1" noRot="1" noChangeAspect="1" noChangeArrowheads="1" noTextEdit="1"/>
          </p:cNvSpPr>
          <p:nvPr>
            <p:ph type="sldImg"/>
          </p:nvPr>
        </p:nvSpPr>
        <p:spPr>
          <a:xfrm>
            <a:off x="915988" y="744538"/>
            <a:ext cx="4965700" cy="3724275"/>
          </a:xfrm>
          <a:ln/>
        </p:spPr>
      </p:sp>
      <p:sp>
        <p:nvSpPr>
          <p:cNvPr id="215045" name="Rectangle 3">
            <a:extLst>
              <a:ext uri="{FF2B5EF4-FFF2-40B4-BE49-F238E27FC236}">
                <a16:creationId xmlns:a16="http://schemas.microsoft.com/office/drawing/2014/main" id="{1C383ED6-6971-45E9-A10F-D17BA4F108A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Rectangle 7">
            <a:extLst>
              <a:ext uri="{FF2B5EF4-FFF2-40B4-BE49-F238E27FC236}">
                <a16:creationId xmlns:a16="http://schemas.microsoft.com/office/drawing/2014/main" id="{54BD9378-D746-49DA-B02A-7C402AC63C6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C99C67B-9A46-4C5B-8032-589F919A33D8}" type="slidenum">
              <a:rPr lang="en-US" altLang="ja-JP" sz="1300" smtClean="0">
                <a:ea typeface="ＭＳ Ｐゴシック" panose="020B0600070205080204" pitchFamily="50" charset="-128"/>
              </a:rPr>
              <a:pPr>
                <a:spcBef>
                  <a:spcPct val="0"/>
                </a:spcBef>
              </a:pPr>
              <a:t>123</a:t>
            </a:fld>
            <a:endParaRPr lang="en-US" altLang="ja-JP" sz="1300">
              <a:ea typeface="ＭＳ Ｐゴシック" panose="020B0600070205080204" pitchFamily="50" charset="-128"/>
            </a:endParaRPr>
          </a:p>
        </p:txBody>
      </p:sp>
      <p:sp>
        <p:nvSpPr>
          <p:cNvPr id="217091" name="Rectangle 7">
            <a:extLst>
              <a:ext uri="{FF2B5EF4-FFF2-40B4-BE49-F238E27FC236}">
                <a16:creationId xmlns:a16="http://schemas.microsoft.com/office/drawing/2014/main" id="{3137EB0C-49A9-4269-A43B-4965FC66C9E9}"/>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32BD845-DC73-40EF-BB47-232622DA6FEB}" type="slidenum">
              <a:rPr lang="en-US" altLang="ja-JP" sz="1300">
                <a:ea typeface="ＭＳ Ｐゴシック" panose="020B0600070205080204" pitchFamily="50" charset="-128"/>
              </a:rPr>
              <a:pPr algn="r" eaLnBrk="1" hangingPunct="1">
                <a:spcBef>
                  <a:spcPct val="0"/>
                </a:spcBef>
              </a:pPr>
              <a:t>123</a:t>
            </a:fld>
            <a:endParaRPr lang="en-US" altLang="ja-JP" sz="1300">
              <a:ea typeface="ＭＳ Ｐゴシック" panose="020B0600070205080204" pitchFamily="50" charset="-128"/>
            </a:endParaRPr>
          </a:p>
        </p:txBody>
      </p:sp>
      <p:sp>
        <p:nvSpPr>
          <p:cNvPr id="217092" name="Rectangle 2">
            <a:extLst>
              <a:ext uri="{FF2B5EF4-FFF2-40B4-BE49-F238E27FC236}">
                <a16:creationId xmlns:a16="http://schemas.microsoft.com/office/drawing/2014/main" id="{50B7F1BE-931B-4283-B97D-EDA740D2501D}"/>
              </a:ext>
            </a:extLst>
          </p:cNvPr>
          <p:cNvSpPr>
            <a:spLocks noGrp="1" noRot="1" noChangeAspect="1" noChangeArrowheads="1" noTextEdit="1"/>
          </p:cNvSpPr>
          <p:nvPr>
            <p:ph type="sldImg"/>
          </p:nvPr>
        </p:nvSpPr>
        <p:spPr>
          <a:xfrm>
            <a:off x="915988" y="744538"/>
            <a:ext cx="4965700" cy="3724275"/>
          </a:xfrm>
          <a:ln/>
        </p:spPr>
      </p:sp>
      <p:sp>
        <p:nvSpPr>
          <p:cNvPr id="217093" name="Rectangle 3">
            <a:extLst>
              <a:ext uri="{FF2B5EF4-FFF2-40B4-BE49-F238E27FC236}">
                <a16:creationId xmlns:a16="http://schemas.microsoft.com/office/drawing/2014/main" id="{2E511659-9521-425F-9412-33D9D1B5325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Rectangle 7">
            <a:extLst>
              <a:ext uri="{FF2B5EF4-FFF2-40B4-BE49-F238E27FC236}">
                <a16:creationId xmlns:a16="http://schemas.microsoft.com/office/drawing/2014/main" id="{EA5A113E-7E67-4AD4-BB79-16F477DF55E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6194774-EF74-4BBF-9945-C0B9E3C73D69}" type="slidenum">
              <a:rPr lang="en-US" altLang="ja-JP" sz="1300" smtClean="0">
                <a:ea typeface="ＭＳ Ｐゴシック" panose="020B0600070205080204" pitchFamily="50" charset="-128"/>
              </a:rPr>
              <a:pPr>
                <a:spcBef>
                  <a:spcPct val="0"/>
                </a:spcBef>
              </a:pPr>
              <a:t>124</a:t>
            </a:fld>
            <a:endParaRPr lang="en-US" altLang="ja-JP" sz="1300">
              <a:ea typeface="ＭＳ Ｐゴシック" panose="020B0600070205080204" pitchFamily="50" charset="-128"/>
            </a:endParaRPr>
          </a:p>
        </p:txBody>
      </p:sp>
      <p:sp>
        <p:nvSpPr>
          <p:cNvPr id="219139" name="Rectangle 7">
            <a:extLst>
              <a:ext uri="{FF2B5EF4-FFF2-40B4-BE49-F238E27FC236}">
                <a16:creationId xmlns:a16="http://schemas.microsoft.com/office/drawing/2014/main" id="{2A9DC816-E61A-4D24-8940-CA27F65B6DB1}"/>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E34489E5-7E15-476F-A140-88D3EA4EB54F}" type="slidenum">
              <a:rPr lang="en-US" altLang="ja-JP" sz="1300">
                <a:ea typeface="ＭＳ Ｐゴシック" panose="020B0600070205080204" pitchFamily="50" charset="-128"/>
              </a:rPr>
              <a:pPr algn="r" eaLnBrk="1" hangingPunct="1">
                <a:spcBef>
                  <a:spcPct val="0"/>
                </a:spcBef>
              </a:pPr>
              <a:t>124</a:t>
            </a:fld>
            <a:endParaRPr lang="en-US" altLang="ja-JP" sz="1300">
              <a:ea typeface="ＭＳ Ｐゴシック" panose="020B0600070205080204" pitchFamily="50" charset="-128"/>
            </a:endParaRPr>
          </a:p>
        </p:txBody>
      </p:sp>
      <p:sp>
        <p:nvSpPr>
          <p:cNvPr id="219140" name="Rectangle 2">
            <a:extLst>
              <a:ext uri="{FF2B5EF4-FFF2-40B4-BE49-F238E27FC236}">
                <a16:creationId xmlns:a16="http://schemas.microsoft.com/office/drawing/2014/main" id="{B8EDE2E0-5885-49F0-8CCC-B5C09A62140A}"/>
              </a:ext>
            </a:extLst>
          </p:cNvPr>
          <p:cNvSpPr>
            <a:spLocks noGrp="1" noRot="1" noChangeAspect="1" noChangeArrowheads="1" noTextEdit="1"/>
          </p:cNvSpPr>
          <p:nvPr>
            <p:ph type="sldImg"/>
          </p:nvPr>
        </p:nvSpPr>
        <p:spPr>
          <a:xfrm>
            <a:off x="915988" y="744538"/>
            <a:ext cx="4965700" cy="3724275"/>
          </a:xfrm>
          <a:ln/>
        </p:spPr>
      </p:sp>
      <p:sp>
        <p:nvSpPr>
          <p:cNvPr id="219141" name="Rectangle 3">
            <a:extLst>
              <a:ext uri="{FF2B5EF4-FFF2-40B4-BE49-F238E27FC236}">
                <a16:creationId xmlns:a16="http://schemas.microsoft.com/office/drawing/2014/main" id="{7DE9D5F0-6BDD-4565-9E4E-EBE807EEEE5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Rectangle 7">
            <a:extLst>
              <a:ext uri="{FF2B5EF4-FFF2-40B4-BE49-F238E27FC236}">
                <a16:creationId xmlns:a16="http://schemas.microsoft.com/office/drawing/2014/main" id="{06FE7457-1DF7-4E4B-A3D9-F440BE2DE3B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1363409-600A-4144-AB21-2B171FAC3C9C}" type="slidenum">
              <a:rPr lang="en-US" altLang="ja-JP" sz="1300" smtClean="0">
                <a:ea typeface="ＭＳ Ｐゴシック" panose="020B0600070205080204" pitchFamily="50" charset="-128"/>
              </a:rPr>
              <a:pPr>
                <a:spcBef>
                  <a:spcPct val="0"/>
                </a:spcBef>
              </a:pPr>
              <a:t>125</a:t>
            </a:fld>
            <a:endParaRPr lang="en-US" altLang="ja-JP" sz="1300">
              <a:ea typeface="ＭＳ Ｐゴシック" panose="020B0600070205080204" pitchFamily="50" charset="-128"/>
            </a:endParaRPr>
          </a:p>
        </p:txBody>
      </p:sp>
      <p:sp>
        <p:nvSpPr>
          <p:cNvPr id="221187" name="Rectangle 7">
            <a:extLst>
              <a:ext uri="{FF2B5EF4-FFF2-40B4-BE49-F238E27FC236}">
                <a16:creationId xmlns:a16="http://schemas.microsoft.com/office/drawing/2014/main" id="{62790A90-A67C-4877-BC5B-0EE0633D6FA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B72BF0D-45E3-465E-A70E-3C5B7D3130B5}" type="slidenum">
              <a:rPr lang="en-US" altLang="ja-JP" sz="1300">
                <a:ea typeface="ＭＳ Ｐゴシック" panose="020B0600070205080204" pitchFamily="50" charset="-128"/>
              </a:rPr>
              <a:pPr algn="r" eaLnBrk="1" hangingPunct="1">
                <a:spcBef>
                  <a:spcPct val="0"/>
                </a:spcBef>
              </a:pPr>
              <a:t>125</a:t>
            </a:fld>
            <a:endParaRPr lang="en-US" altLang="ja-JP" sz="1300">
              <a:ea typeface="ＭＳ Ｐゴシック" panose="020B0600070205080204" pitchFamily="50" charset="-128"/>
            </a:endParaRPr>
          </a:p>
        </p:txBody>
      </p:sp>
      <p:sp>
        <p:nvSpPr>
          <p:cNvPr id="221188" name="Rectangle 2">
            <a:extLst>
              <a:ext uri="{FF2B5EF4-FFF2-40B4-BE49-F238E27FC236}">
                <a16:creationId xmlns:a16="http://schemas.microsoft.com/office/drawing/2014/main" id="{473272BD-C25A-4C6A-A3FA-980431349413}"/>
              </a:ext>
            </a:extLst>
          </p:cNvPr>
          <p:cNvSpPr>
            <a:spLocks noGrp="1" noRot="1" noChangeAspect="1" noChangeArrowheads="1" noTextEdit="1"/>
          </p:cNvSpPr>
          <p:nvPr>
            <p:ph type="sldImg"/>
          </p:nvPr>
        </p:nvSpPr>
        <p:spPr>
          <a:xfrm>
            <a:off x="915988" y="744538"/>
            <a:ext cx="4965700" cy="3724275"/>
          </a:xfrm>
          <a:ln/>
        </p:spPr>
      </p:sp>
      <p:sp>
        <p:nvSpPr>
          <p:cNvPr id="221189" name="Rectangle 3">
            <a:extLst>
              <a:ext uri="{FF2B5EF4-FFF2-40B4-BE49-F238E27FC236}">
                <a16:creationId xmlns:a16="http://schemas.microsoft.com/office/drawing/2014/main" id="{A0BD9AB4-C117-4984-AA32-20FF6383DB4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a:extLst>
              <a:ext uri="{FF2B5EF4-FFF2-40B4-BE49-F238E27FC236}">
                <a16:creationId xmlns:a16="http://schemas.microsoft.com/office/drawing/2014/main" id="{36B35B16-3B3F-4D82-9C67-59E30709521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93B23DE-E202-468F-852B-102E4E190634}" type="slidenum">
              <a:rPr lang="en-US" altLang="ja-JP" sz="1300" smtClean="0">
                <a:ea typeface="ＭＳ Ｐゴシック" panose="020B0600070205080204" pitchFamily="50" charset="-128"/>
              </a:rPr>
              <a:pPr>
                <a:spcBef>
                  <a:spcPct val="0"/>
                </a:spcBef>
              </a:pPr>
              <a:t>13</a:t>
            </a:fld>
            <a:endParaRPr lang="en-US" altLang="ja-JP" sz="1300">
              <a:ea typeface="ＭＳ Ｐゴシック" panose="020B0600070205080204" pitchFamily="50" charset="-128"/>
            </a:endParaRPr>
          </a:p>
        </p:txBody>
      </p:sp>
      <p:sp>
        <p:nvSpPr>
          <p:cNvPr id="24579" name="Rectangle 7">
            <a:extLst>
              <a:ext uri="{FF2B5EF4-FFF2-40B4-BE49-F238E27FC236}">
                <a16:creationId xmlns:a16="http://schemas.microsoft.com/office/drawing/2014/main" id="{A245D57B-0356-4869-AFE9-B0EE1A2B151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F80C788-E013-48AF-82B2-093181658F59}" type="slidenum">
              <a:rPr lang="en-US" altLang="ja-JP" sz="1300">
                <a:ea typeface="ＭＳ Ｐゴシック" panose="020B0600070205080204" pitchFamily="50" charset="-128"/>
              </a:rPr>
              <a:pPr algn="r" eaLnBrk="1" hangingPunct="1">
                <a:spcBef>
                  <a:spcPct val="0"/>
                </a:spcBef>
              </a:pPr>
              <a:t>13</a:t>
            </a:fld>
            <a:endParaRPr lang="en-US" altLang="ja-JP" sz="1300">
              <a:ea typeface="ＭＳ Ｐゴシック" panose="020B0600070205080204" pitchFamily="50" charset="-128"/>
            </a:endParaRPr>
          </a:p>
        </p:txBody>
      </p:sp>
      <p:sp>
        <p:nvSpPr>
          <p:cNvPr id="24580" name="Rectangle 2">
            <a:extLst>
              <a:ext uri="{FF2B5EF4-FFF2-40B4-BE49-F238E27FC236}">
                <a16:creationId xmlns:a16="http://schemas.microsoft.com/office/drawing/2014/main" id="{F4AD495D-0CA5-4B9C-854E-37EC30B6441C}"/>
              </a:ext>
            </a:extLst>
          </p:cNvPr>
          <p:cNvSpPr>
            <a:spLocks noGrp="1" noRot="1" noChangeAspect="1" noChangeArrowheads="1" noTextEdit="1"/>
          </p:cNvSpPr>
          <p:nvPr>
            <p:ph type="sldImg"/>
          </p:nvPr>
        </p:nvSpPr>
        <p:spPr>
          <a:xfrm>
            <a:off x="915988" y="744538"/>
            <a:ext cx="4965700" cy="3724275"/>
          </a:xfrm>
          <a:ln/>
        </p:spPr>
      </p:sp>
      <p:sp>
        <p:nvSpPr>
          <p:cNvPr id="24581" name="Rectangle 3">
            <a:extLst>
              <a:ext uri="{FF2B5EF4-FFF2-40B4-BE49-F238E27FC236}">
                <a16:creationId xmlns:a16="http://schemas.microsoft.com/office/drawing/2014/main" id="{8E5C3E8D-4AD4-4A19-A9D7-A3C08643892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374062282"/>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Rectangle 7">
            <a:extLst>
              <a:ext uri="{FF2B5EF4-FFF2-40B4-BE49-F238E27FC236}">
                <a16:creationId xmlns:a16="http://schemas.microsoft.com/office/drawing/2014/main" id="{A0514203-5E49-4AD5-BDFC-5CC88396249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3AF2B52-1B3D-4AAF-94C2-54BA155881C6}" type="slidenum">
              <a:rPr lang="en-US" altLang="ja-JP" sz="1300" smtClean="0">
                <a:ea typeface="ＭＳ Ｐゴシック" panose="020B0600070205080204" pitchFamily="50" charset="-128"/>
              </a:rPr>
              <a:pPr>
                <a:spcBef>
                  <a:spcPct val="0"/>
                </a:spcBef>
              </a:pPr>
              <a:t>126</a:t>
            </a:fld>
            <a:endParaRPr lang="en-US" altLang="ja-JP" sz="1300">
              <a:ea typeface="ＭＳ Ｐゴシック" panose="020B0600070205080204" pitchFamily="50" charset="-128"/>
            </a:endParaRPr>
          </a:p>
        </p:txBody>
      </p:sp>
      <p:sp>
        <p:nvSpPr>
          <p:cNvPr id="223235" name="Rectangle 7">
            <a:extLst>
              <a:ext uri="{FF2B5EF4-FFF2-40B4-BE49-F238E27FC236}">
                <a16:creationId xmlns:a16="http://schemas.microsoft.com/office/drawing/2014/main" id="{31141738-66DA-4AFC-B8B0-2B9F0878BAF9}"/>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C91BBE3-60B7-4D6D-9AFF-8BCA372B3C93}" type="slidenum">
              <a:rPr lang="en-US" altLang="ja-JP" sz="1300">
                <a:ea typeface="ＭＳ Ｐゴシック" panose="020B0600070205080204" pitchFamily="50" charset="-128"/>
              </a:rPr>
              <a:pPr algn="r" eaLnBrk="1" hangingPunct="1">
                <a:spcBef>
                  <a:spcPct val="0"/>
                </a:spcBef>
              </a:pPr>
              <a:t>126</a:t>
            </a:fld>
            <a:endParaRPr lang="en-US" altLang="ja-JP" sz="1300">
              <a:ea typeface="ＭＳ Ｐゴシック" panose="020B0600070205080204" pitchFamily="50" charset="-128"/>
            </a:endParaRPr>
          </a:p>
        </p:txBody>
      </p:sp>
      <p:sp>
        <p:nvSpPr>
          <p:cNvPr id="223236" name="Rectangle 2">
            <a:extLst>
              <a:ext uri="{FF2B5EF4-FFF2-40B4-BE49-F238E27FC236}">
                <a16:creationId xmlns:a16="http://schemas.microsoft.com/office/drawing/2014/main" id="{6BB9CF55-DAF5-40F9-8D1D-639DF88BDC61}"/>
              </a:ext>
            </a:extLst>
          </p:cNvPr>
          <p:cNvSpPr>
            <a:spLocks noGrp="1" noRot="1" noChangeAspect="1" noChangeArrowheads="1" noTextEdit="1"/>
          </p:cNvSpPr>
          <p:nvPr>
            <p:ph type="sldImg"/>
          </p:nvPr>
        </p:nvSpPr>
        <p:spPr>
          <a:xfrm>
            <a:off x="915988" y="744538"/>
            <a:ext cx="4965700" cy="3724275"/>
          </a:xfrm>
          <a:ln/>
        </p:spPr>
      </p:sp>
      <p:sp>
        <p:nvSpPr>
          <p:cNvPr id="223237" name="Rectangle 3">
            <a:extLst>
              <a:ext uri="{FF2B5EF4-FFF2-40B4-BE49-F238E27FC236}">
                <a16:creationId xmlns:a16="http://schemas.microsoft.com/office/drawing/2014/main" id="{9CC0BB29-9491-4A6A-81C6-95177586178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7">
            <a:extLst>
              <a:ext uri="{FF2B5EF4-FFF2-40B4-BE49-F238E27FC236}">
                <a16:creationId xmlns:a16="http://schemas.microsoft.com/office/drawing/2014/main" id="{393E7955-F481-4772-A062-D5CC0A6B2BD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8D9871F2-F7A5-4CF4-89BF-17E02C070EA1}" type="slidenum">
              <a:rPr lang="en-US" altLang="ja-JP" sz="1300" smtClean="0">
                <a:ea typeface="ＭＳ Ｐゴシック" panose="020B0600070205080204" pitchFamily="50" charset="-128"/>
              </a:rPr>
              <a:pPr>
                <a:spcBef>
                  <a:spcPct val="0"/>
                </a:spcBef>
              </a:pPr>
              <a:t>127</a:t>
            </a:fld>
            <a:endParaRPr lang="en-US" altLang="ja-JP" sz="1300">
              <a:ea typeface="ＭＳ Ｐゴシック" panose="020B0600070205080204" pitchFamily="50" charset="-128"/>
            </a:endParaRPr>
          </a:p>
        </p:txBody>
      </p:sp>
      <p:sp>
        <p:nvSpPr>
          <p:cNvPr id="225283" name="Rectangle 7">
            <a:extLst>
              <a:ext uri="{FF2B5EF4-FFF2-40B4-BE49-F238E27FC236}">
                <a16:creationId xmlns:a16="http://schemas.microsoft.com/office/drawing/2014/main" id="{B4DE97C6-4C0E-4192-8CE7-FA70A2BE5AE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1E7C766-DFB9-4691-A1CB-C063455C57A1}" type="slidenum">
              <a:rPr lang="en-US" altLang="ja-JP" sz="1300">
                <a:ea typeface="ＭＳ Ｐゴシック" panose="020B0600070205080204" pitchFamily="50" charset="-128"/>
              </a:rPr>
              <a:pPr algn="r" eaLnBrk="1" hangingPunct="1">
                <a:spcBef>
                  <a:spcPct val="0"/>
                </a:spcBef>
              </a:pPr>
              <a:t>127</a:t>
            </a:fld>
            <a:endParaRPr lang="en-US" altLang="ja-JP" sz="1300">
              <a:ea typeface="ＭＳ Ｐゴシック" panose="020B0600070205080204" pitchFamily="50" charset="-128"/>
            </a:endParaRPr>
          </a:p>
        </p:txBody>
      </p:sp>
      <p:sp>
        <p:nvSpPr>
          <p:cNvPr id="225284" name="Rectangle 2">
            <a:extLst>
              <a:ext uri="{FF2B5EF4-FFF2-40B4-BE49-F238E27FC236}">
                <a16:creationId xmlns:a16="http://schemas.microsoft.com/office/drawing/2014/main" id="{2B9EFB27-87A9-4062-951A-F8A3D5BE07EB}"/>
              </a:ext>
            </a:extLst>
          </p:cNvPr>
          <p:cNvSpPr>
            <a:spLocks noGrp="1" noRot="1" noChangeAspect="1" noChangeArrowheads="1" noTextEdit="1"/>
          </p:cNvSpPr>
          <p:nvPr>
            <p:ph type="sldImg"/>
          </p:nvPr>
        </p:nvSpPr>
        <p:spPr>
          <a:xfrm>
            <a:off x="915988" y="744538"/>
            <a:ext cx="4965700" cy="3724275"/>
          </a:xfrm>
          <a:ln/>
        </p:spPr>
      </p:sp>
      <p:sp>
        <p:nvSpPr>
          <p:cNvPr id="225285" name="Rectangle 3">
            <a:extLst>
              <a:ext uri="{FF2B5EF4-FFF2-40B4-BE49-F238E27FC236}">
                <a16:creationId xmlns:a16="http://schemas.microsoft.com/office/drawing/2014/main" id="{63CB6A03-F091-4B58-AE61-2D377302214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7">
            <a:extLst>
              <a:ext uri="{FF2B5EF4-FFF2-40B4-BE49-F238E27FC236}">
                <a16:creationId xmlns:a16="http://schemas.microsoft.com/office/drawing/2014/main" id="{B39B5B6A-EF8A-4E1C-8357-266B3F38708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517AE7E-A48E-4C73-BA2E-FEF6B311A709}" type="slidenum">
              <a:rPr lang="en-US" altLang="ja-JP" sz="1300" smtClean="0">
                <a:ea typeface="ＭＳ Ｐゴシック" panose="020B0600070205080204" pitchFamily="50" charset="-128"/>
              </a:rPr>
              <a:pPr>
                <a:spcBef>
                  <a:spcPct val="0"/>
                </a:spcBef>
              </a:pPr>
              <a:t>128</a:t>
            </a:fld>
            <a:endParaRPr lang="en-US" altLang="ja-JP" sz="1300">
              <a:ea typeface="ＭＳ Ｐゴシック" panose="020B0600070205080204" pitchFamily="50" charset="-128"/>
            </a:endParaRPr>
          </a:p>
        </p:txBody>
      </p:sp>
      <p:sp>
        <p:nvSpPr>
          <p:cNvPr id="227331" name="Rectangle 7">
            <a:extLst>
              <a:ext uri="{FF2B5EF4-FFF2-40B4-BE49-F238E27FC236}">
                <a16:creationId xmlns:a16="http://schemas.microsoft.com/office/drawing/2014/main" id="{6DA67ED8-82C8-4C58-BCAD-C9F67A4D55E3}"/>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B88AA63-D0D6-4E55-9D7F-BE906FC2DD90}" type="slidenum">
              <a:rPr lang="en-US" altLang="ja-JP" sz="1300">
                <a:ea typeface="ＭＳ Ｐゴシック" panose="020B0600070205080204" pitchFamily="50" charset="-128"/>
              </a:rPr>
              <a:pPr algn="r" eaLnBrk="1" hangingPunct="1">
                <a:spcBef>
                  <a:spcPct val="0"/>
                </a:spcBef>
              </a:pPr>
              <a:t>128</a:t>
            </a:fld>
            <a:endParaRPr lang="en-US" altLang="ja-JP" sz="1300">
              <a:ea typeface="ＭＳ Ｐゴシック" panose="020B0600070205080204" pitchFamily="50" charset="-128"/>
            </a:endParaRPr>
          </a:p>
        </p:txBody>
      </p:sp>
      <p:sp>
        <p:nvSpPr>
          <p:cNvPr id="227332" name="Rectangle 2">
            <a:extLst>
              <a:ext uri="{FF2B5EF4-FFF2-40B4-BE49-F238E27FC236}">
                <a16:creationId xmlns:a16="http://schemas.microsoft.com/office/drawing/2014/main" id="{6F016D61-6AE6-4E46-90F7-B458ADE2CCCC}"/>
              </a:ext>
            </a:extLst>
          </p:cNvPr>
          <p:cNvSpPr>
            <a:spLocks noGrp="1" noRot="1" noChangeAspect="1" noChangeArrowheads="1" noTextEdit="1"/>
          </p:cNvSpPr>
          <p:nvPr>
            <p:ph type="sldImg"/>
          </p:nvPr>
        </p:nvSpPr>
        <p:spPr>
          <a:xfrm>
            <a:off x="915988" y="744538"/>
            <a:ext cx="4965700" cy="3724275"/>
          </a:xfrm>
          <a:ln/>
        </p:spPr>
      </p:sp>
      <p:sp>
        <p:nvSpPr>
          <p:cNvPr id="227333" name="Rectangle 3">
            <a:extLst>
              <a:ext uri="{FF2B5EF4-FFF2-40B4-BE49-F238E27FC236}">
                <a16:creationId xmlns:a16="http://schemas.microsoft.com/office/drawing/2014/main" id="{3E2AC8B6-6FEB-4127-9F8F-8C919BA84BD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8" name="Rectangle 7">
            <a:extLst>
              <a:ext uri="{FF2B5EF4-FFF2-40B4-BE49-F238E27FC236}">
                <a16:creationId xmlns:a16="http://schemas.microsoft.com/office/drawing/2014/main" id="{A5F0CC7E-DB8C-468C-A322-EFB1CA1F036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8AFB464-98EE-4794-96E6-028C74A5801C}" type="slidenum">
              <a:rPr lang="en-US" altLang="ja-JP" sz="1300" smtClean="0">
                <a:ea typeface="ＭＳ Ｐゴシック" panose="020B0600070205080204" pitchFamily="50" charset="-128"/>
              </a:rPr>
              <a:pPr>
                <a:spcBef>
                  <a:spcPct val="0"/>
                </a:spcBef>
              </a:pPr>
              <a:t>129</a:t>
            </a:fld>
            <a:endParaRPr lang="en-US" altLang="ja-JP" sz="1300">
              <a:ea typeface="ＭＳ Ｐゴシック" panose="020B0600070205080204" pitchFamily="50" charset="-128"/>
            </a:endParaRPr>
          </a:p>
        </p:txBody>
      </p:sp>
      <p:sp>
        <p:nvSpPr>
          <p:cNvPr id="229379" name="Rectangle 7">
            <a:extLst>
              <a:ext uri="{FF2B5EF4-FFF2-40B4-BE49-F238E27FC236}">
                <a16:creationId xmlns:a16="http://schemas.microsoft.com/office/drawing/2014/main" id="{B59A6451-D6EA-461A-BA0E-AC6253D9B076}"/>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B4870CD3-BCC6-4AC0-B24B-551481F19162}" type="slidenum">
              <a:rPr lang="en-US" altLang="ja-JP" sz="1300">
                <a:ea typeface="ＭＳ Ｐゴシック" panose="020B0600070205080204" pitchFamily="50" charset="-128"/>
              </a:rPr>
              <a:pPr algn="r" eaLnBrk="1" hangingPunct="1">
                <a:spcBef>
                  <a:spcPct val="0"/>
                </a:spcBef>
              </a:pPr>
              <a:t>129</a:t>
            </a:fld>
            <a:endParaRPr lang="en-US" altLang="ja-JP" sz="1300">
              <a:ea typeface="ＭＳ Ｐゴシック" panose="020B0600070205080204" pitchFamily="50" charset="-128"/>
            </a:endParaRPr>
          </a:p>
        </p:txBody>
      </p:sp>
      <p:sp>
        <p:nvSpPr>
          <p:cNvPr id="229380" name="Rectangle 2">
            <a:extLst>
              <a:ext uri="{FF2B5EF4-FFF2-40B4-BE49-F238E27FC236}">
                <a16:creationId xmlns:a16="http://schemas.microsoft.com/office/drawing/2014/main" id="{DA99DA53-2331-4788-8DB3-8593C25C404C}"/>
              </a:ext>
            </a:extLst>
          </p:cNvPr>
          <p:cNvSpPr>
            <a:spLocks noGrp="1" noRot="1" noChangeAspect="1" noChangeArrowheads="1" noTextEdit="1"/>
          </p:cNvSpPr>
          <p:nvPr>
            <p:ph type="sldImg"/>
          </p:nvPr>
        </p:nvSpPr>
        <p:spPr>
          <a:xfrm>
            <a:off x="915988" y="744538"/>
            <a:ext cx="4965700" cy="3724275"/>
          </a:xfrm>
          <a:ln/>
        </p:spPr>
      </p:sp>
      <p:sp>
        <p:nvSpPr>
          <p:cNvPr id="229381" name="Rectangle 3">
            <a:extLst>
              <a:ext uri="{FF2B5EF4-FFF2-40B4-BE49-F238E27FC236}">
                <a16:creationId xmlns:a16="http://schemas.microsoft.com/office/drawing/2014/main" id="{0C08C88D-60C4-4620-8318-52D0E4A0400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Rectangle 7">
            <a:extLst>
              <a:ext uri="{FF2B5EF4-FFF2-40B4-BE49-F238E27FC236}">
                <a16:creationId xmlns:a16="http://schemas.microsoft.com/office/drawing/2014/main" id="{BE7CC805-9853-47A5-A9AE-4AEBE236F36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8544C21-11EC-467B-998A-788B985CD14C}" type="slidenum">
              <a:rPr lang="en-US" altLang="ja-JP" sz="1300" smtClean="0">
                <a:ea typeface="ＭＳ Ｐゴシック" panose="020B0600070205080204" pitchFamily="50" charset="-128"/>
              </a:rPr>
              <a:pPr>
                <a:spcBef>
                  <a:spcPct val="0"/>
                </a:spcBef>
              </a:pPr>
              <a:t>130</a:t>
            </a:fld>
            <a:endParaRPr lang="en-US" altLang="ja-JP" sz="1300">
              <a:ea typeface="ＭＳ Ｐゴシック" panose="020B0600070205080204" pitchFamily="50" charset="-128"/>
            </a:endParaRPr>
          </a:p>
        </p:txBody>
      </p:sp>
      <p:sp>
        <p:nvSpPr>
          <p:cNvPr id="231427" name="Rectangle 7">
            <a:extLst>
              <a:ext uri="{FF2B5EF4-FFF2-40B4-BE49-F238E27FC236}">
                <a16:creationId xmlns:a16="http://schemas.microsoft.com/office/drawing/2014/main" id="{E1386BBC-BCE0-4ED3-959D-D634898F4BAB}"/>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1BA43AA-A6E7-4158-859C-DE6AD1C1647D}" type="slidenum">
              <a:rPr lang="en-US" altLang="ja-JP" sz="1300">
                <a:ea typeface="ＭＳ Ｐゴシック" panose="020B0600070205080204" pitchFamily="50" charset="-128"/>
              </a:rPr>
              <a:pPr algn="r" eaLnBrk="1" hangingPunct="1">
                <a:spcBef>
                  <a:spcPct val="0"/>
                </a:spcBef>
              </a:pPr>
              <a:t>130</a:t>
            </a:fld>
            <a:endParaRPr lang="en-US" altLang="ja-JP" sz="1300">
              <a:ea typeface="ＭＳ Ｐゴシック" panose="020B0600070205080204" pitchFamily="50" charset="-128"/>
            </a:endParaRPr>
          </a:p>
        </p:txBody>
      </p:sp>
      <p:sp>
        <p:nvSpPr>
          <p:cNvPr id="231428" name="Rectangle 2">
            <a:extLst>
              <a:ext uri="{FF2B5EF4-FFF2-40B4-BE49-F238E27FC236}">
                <a16:creationId xmlns:a16="http://schemas.microsoft.com/office/drawing/2014/main" id="{9CC46B50-0690-4558-9E08-97E1E4236B7B}"/>
              </a:ext>
            </a:extLst>
          </p:cNvPr>
          <p:cNvSpPr>
            <a:spLocks noGrp="1" noRot="1" noChangeAspect="1" noChangeArrowheads="1" noTextEdit="1"/>
          </p:cNvSpPr>
          <p:nvPr>
            <p:ph type="sldImg"/>
          </p:nvPr>
        </p:nvSpPr>
        <p:spPr>
          <a:xfrm>
            <a:off x="915988" y="744538"/>
            <a:ext cx="4965700" cy="3724275"/>
          </a:xfrm>
          <a:ln/>
        </p:spPr>
      </p:sp>
      <p:sp>
        <p:nvSpPr>
          <p:cNvPr id="231429" name="Rectangle 3">
            <a:extLst>
              <a:ext uri="{FF2B5EF4-FFF2-40B4-BE49-F238E27FC236}">
                <a16:creationId xmlns:a16="http://schemas.microsoft.com/office/drawing/2014/main" id="{0AAB10C5-5C47-40FA-B70A-7B027A4AD4A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Rectangle 7">
            <a:extLst>
              <a:ext uri="{FF2B5EF4-FFF2-40B4-BE49-F238E27FC236}">
                <a16:creationId xmlns:a16="http://schemas.microsoft.com/office/drawing/2014/main" id="{AD908F80-C118-40DB-90D4-4342D513669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3C6CB29-169E-4D15-9DDD-A3BEEBCB11F2}" type="slidenum">
              <a:rPr lang="en-US" altLang="ja-JP" sz="1300" smtClean="0">
                <a:ea typeface="ＭＳ Ｐゴシック" panose="020B0600070205080204" pitchFamily="50" charset="-128"/>
              </a:rPr>
              <a:pPr>
                <a:spcBef>
                  <a:spcPct val="0"/>
                </a:spcBef>
              </a:pPr>
              <a:t>131</a:t>
            </a:fld>
            <a:endParaRPr lang="en-US" altLang="ja-JP" sz="1300">
              <a:ea typeface="ＭＳ Ｐゴシック" panose="020B0600070205080204" pitchFamily="50" charset="-128"/>
            </a:endParaRPr>
          </a:p>
        </p:txBody>
      </p:sp>
      <p:sp>
        <p:nvSpPr>
          <p:cNvPr id="233475" name="Rectangle 7">
            <a:extLst>
              <a:ext uri="{FF2B5EF4-FFF2-40B4-BE49-F238E27FC236}">
                <a16:creationId xmlns:a16="http://schemas.microsoft.com/office/drawing/2014/main" id="{862745EA-D351-435E-9596-FEE0DD7CD27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55C3B9E-3E8D-44A8-BF75-90E133F93FB7}" type="slidenum">
              <a:rPr lang="en-US" altLang="ja-JP" sz="1300">
                <a:ea typeface="ＭＳ Ｐゴシック" panose="020B0600070205080204" pitchFamily="50" charset="-128"/>
              </a:rPr>
              <a:pPr algn="r" eaLnBrk="1" hangingPunct="1">
                <a:spcBef>
                  <a:spcPct val="0"/>
                </a:spcBef>
              </a:pPr>
              <a:t>131</a:t>
            </a:fld>
            <a:endParaRPr lang="en-US" altLang="ja-JP" sz="1300">
              <a:ea typeface="ＭＳ Ｐゴシック" panose="020B0600070205080204" pitchFamily="50" charset="-128"/>
            </a:endParaRPr>
          </a:p>
        </p:txBody>
      </p:sp>
      <p:sp>
        <p:nvSpPr>
          <p:cNvPr id="233476" name="Rectangle 2">
            <a:extLst>
              <a:ext uri="{FF2B5EF4-FFF2-40B4-BE49-F238E27FC236}">
                <a16:creationId xmlns:a16="http://schemas.microsoft.com/office/drawing/2014/main" id="{E130946C-C4A5-4E77-A48A-D8C6A9B852AC}"/>
              </a:ext>
            </a:extLst>
          </p:cNvPr>
          <p:cNvSpPr>
            <a:spLocks noGrp="1" noRot="1" noChangeAspect="1" noChangeArrowheads="1" noTextEdit="1"/>
          </p:cNvSpPr>
          <p:nvPr>
            <p:ph type="sldImg"/>
          </p:nvPr>
        </p:nvSpPr>
        <p:spPr>
          <a:xfrm>
            <a:off x="915988" y="744538"/>
            <a:ext cx="4965700" cy="3724275"/>
          </a:xfrm>
          <a:ln/>
        </p:spPr>
      </p:sp>
      <p:sp>
        <p:nvSpPr>
          <p:cNvPr id="233477" name="Rectangle 3">
            <a:extLst>
              <a:ext uri="{FF2B5EF4-FFF2-40B4-BE49-F238E27FC236}">
                <a16:creationId xmlns:a16="http://schemas.microsoft.com/office/drawing/2014/main" id="{CAF43624-1244-43C6-B6CA-B658CEA6113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Rectangle 7">
            <a:extLst>
              <a:ext uri="{FF2B5EF4-FFF2-40B4-BE49-F238E27FC236}">
                <a16:creationId xmlns:a16="http://schemas.microsoft.com/office/drawing/2014/main" id="{DC5C4950-C338-444A-9C0B-DF24318E8FC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8AD00A70-4146-4CFC-8C21-1588F75D0254}" type="slidenum">
              <a:rPr lang="en-US" altLang="ja-JP" sz="1300" smtClean="0">
                <a:ea typeface="ＭＳ Ｐゴシック" panose="020B0600070205080204" pitchFamily="50" charset="-128"/>
              </a:rPr>
              <a:pPr>
                <a:spcBef>
                  <a:spcPct val="0"/>
                </a:spcBef>
              </a:pPr>
              <a:t>132</a:t>
            </a:fld>
            <a:endParaRPr lang="en-US" altLang="ja-JP" sz="1300">
              <a:ea typeface="ＭＳ Ｐゴシック" panose="020B0600070205080204" pitchFamily="50" charset="-128"/>
            </a:endParaRPr>
          </a:p>
        </p:txBody>
      </p:sp>
      <p:sp>
        <p:nvSpPr>
          <p:cNvPr id="235523" name="Rectangle 7">
            <a:extLst>
              <a:ext uri="{FF2B5EF4-FFF2-40B4-BE49-F238E27FC236}">
                <a16:creationId xmlns:a16="http://schemas.microsoft.com/office/drawing/2014/main" id="{6A2AC821-2023-4E51-983D-100F1946F0B9}"/>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A5633733-E251-4819-871B-875EBE666CFF}" type="slidenum">
              <a:rPr lang="en-US" altLang="ja-JP" sz="1300">
                <a:ea typeface="ＭＳ Ｐゴシック" panose="020B0600070205080204" pitchFamily="50" charset="-128"/>
              </a:rPr>
              <a:pPr algn="r" eaLnBrk="1" hangingPunct="1">
                <a:spcBef>
                  <a:spcPct val="0"/>
                </a:spcBef>
              </a:pPr>
              <a:t>132</a:t>
            </a:fld>
            <a:endParaRPr lang="en-US" altLang="ja-JP" sz="1300">
              <a:ea typeface="ＭＳ Ｐゴシック" panose="020B0600070205080204" pitchFamily="50" charset="-128"/>
            </a:endParaRPr>
          </a:p>
        </p:txBody>
      </p:sp>
      <p:sp>
        <p:nvSpPr>
          <p:cNvPr id="235524" name="Rectangle 2">
            <a:extLst>
              <a:ext uri="{FF2B5EF4-FFF2-40B4-BE49-F238E27FC236}">
                <a16:creationId xmlns:a16="http://schemas.microsoft.com/office/drawing/2014/main" id="{9BA9094D-5DA5-4A10-BCB3-0655EA83F64B}"/>
              </a:ext>
            </a:extLst>
          </p:cNvPr>
          <p:cNvSpPr>
            <a:spLocks noGrp="1" noRot="1" noChangeAspect="1" noChangeArrowheads="1" noTextEdit="1"/>
          </p:cNvSpPr>
          <p:nvPr>
            <p:ph type="sldImg"/>
          </p:nvPr>
        </p:nvSpPr>
        <p:spPr>
          <a:xfrm>
            <a:off x="915988" y="744538"/>
            <a:ext cx="4965700" cy="3724275"/>
          </a:xfrm>
          <a:ln/>
        </p:spPr>
      </p:sp>
      <p:sp>
        <p:nvSpPr>
          <p:cNvPr id="235525" name="Rectangle 3">
            <a:extLst>
              <a:ext uri="{FF2B5EF4-FFF2-40B4-BE49-F238E27FC236}">
                <a16:creationId xmlns:a16="http://schemas.microsoft.com/office/drawing/2014/main" id="{BC4E1D80-727C-470F-8D21-DA9A5A88210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EF485508-ED5C-4479-B7C6-B3B6E58BF0B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3C121C1-5B0C-4CC3-956B-9C33AEE1B8DC}" type="slidenum">
              <a:rPr lang="en-US" altLang="ja-JP" sz="1300" smtClean="0">
                <a:ea typeface="ＭＳ Ｐゴシック" panose="020B0600070205080204" pitchFamily="50" charset="-128"/>
              </a:rPr>
              <a:pPr>
                <a:spcBef>
                  <a:spcPct val="0"/>
                </a:spcBef>
              </a:pPr>
              <a:t>14</a:t>
            </a:fld>
            <a:endParaRPr lang="en-US" altLang="ja-JP" sz="1300">
              <a:ea typeface="ＭＳ Ｐゴシック" panose="020B0600070205080204" pitchFamily="50" charset="-128"/>
            </a:endParaRPr>
          </a:p>
        </p:txBody>
      </p:sp>
      <p:sp>
        <p:nvSpPr>
          <p:cNvPr id="28675" name="Rectangle 7">
            <a:extLst>
              <a:ext uri="{FF2B5EF4-FFF2-40B4-BE49-F238E27FC236}">
                <a16:creationId xmlns:a16="http://schemas.microsoft.com/office/drawing/2014/main" id="{F6AEC9A4-0326-476A-96E8-421884B4A79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7EA0817-8DE7-43EA-BE7C-201BDAC7B365}" type="slidenum">
              <a:rPr lang="en-US" altLang="ja-JP" sz="1300">
                <a:ea typeface="ＭＳ Ｐゴシック" panose="020B0600070205080204" pitchFamily="50" charset="-128"/>
              </a:rPr>
              <a:pPr algn="r" eaLnBrk="1" hangingPunct="1">
                <a:spcBef>
                  <a:spcPct val="0"/>
                </a:spcBef>
              </a:pPr>
              <a:t>14</a:t>
            </a:fld>
            <a:endParaRPr lang="en-US" altLang="ja-JP" sz="1300">
              <a:ea typeface="ＭＳ Ｐゴシック" panose="020B0600070205080204" pitchFamily="50" charset="-128"/>
            </a:endParaRPr>
          </a:p>
        </p:txBody>
      </p:sp>
      <p:sp>
        <p:nvSpPr>
          <p:cNvPr id="28676" name="Rectangle 2">
            <a:extLst>
              <a:ext uri="{FF2B5EF4-FFF2-40B4-BE49-F238E27FC236}">
                <a16:creationId xmlns:a16="http://schemas.microsoft.com/office/drawing/2014/main" id="{79846046-B6CA-4344-A881-D3CE20E19930}"/>
              </a:ext>
            </a:extLst>
          </p:cNvPr>
          <p:cNvSpPr>
            <a:spLocks noGrp="1" noRot="1" noChangeAspect="1" noChangeArrowheads="1" noTextEdit="1"/>
          </p:cNvSpPr>
          <p:nvPr>
            <p:ph type="sldImg"/>
          </p:nvPr>
        </p:nvSpPr>
        <p:spPr>
          <a:xfrm>
            <a:off x="915988" y="744538"/>
            <a:ext cx="4965700" cy="3724275"/>
          </a:xfrm>
          <a:ln/>
        </p:spPr>
      </p:sp>
      <p:sp>
        <p:nvSpPr>
          <p:cNvPr id="28677" name="Rectangle 3">
            <a:extLst>
              <a:ext uri="{FF2B5EF4-FFF2-40B4-BE49-F238E27FC236}">
                <a16:creationId xmlns:a16="http://schemas.microsoft.com/office/drawing/2014/main" id="{91F3A4A7-38F1-4CD6-AA2C-76AF03933B3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a:extLst>
              <a:ext uri="{FF2B5EF4-FFF2-40B4-BE49-F238E27FC236}">
                <a16:creationId xmlns:a16="http://schemas.microsoft.com/office/drawing/2014/main" id="{1728134F-6473-4445-954B-E5D87CF5ED0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339B9D4-EDD4-4ADA-8D35-1B18A09DFF44}" type="slidenum">
              <a:rPr lang="en-US" altLang="ja-JP" sz="1300" smtClean="0">
                <a:ea typeface="ＭＳ Ｐゴシック" panose="020B0600070205080204" pitchFamily="50" charset="-128"/>
              </a:rPr>
              <a:pPr>
                <a:spcBef>
                  <a:spcPct val="0"/>
                </a:spcBef>
              </a:pPr>
              <a:t>15</a:t>
            </a:fld>
            <a:endParaRPr lang="en-US" altLang="ja-JP" sz="1300">
              <a:ea typeface="ＭＳ Ｐゴシック" panose="020B0600070205080204" pitchFamily="50" charset="-128"/>
            </a:endParaRPr>
          </a:p>
        </p:txBody>
      </p:sp>
      <p:sp>
        <p:nvSpPr>
          <p:cNvPr id="30723" name="Rectangle 7">
            <a:extLst>
              <a:ext uri="{FF2B5EF4-FFF2-40B4-BE49-F238E27FC236}">
                <a16:creationId xmlns:a16="http://schemas.microsoft.com/office/drawing/2014/main" id="{222AF152-543F-45D8-9DD1-FBF296397FF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14220DD1-44C3-4927-8375-55D8B2134545}" type="slidenum">
              <a:rPr lang="en-US" altLang="ja-JP" sz="1300">
                <a:ea typeface="ＭＳ Ｐゴシック" panose="020B0600070205080204" pitchFamily="50" charset="-128"/>
              </a:rPr>
              <a:pPr algn="r" eaLnBrk="1" hangingPunct="1">
                <a:spcBef>
                  <a:spcPct val="0"/>
                </a:spcBef>
              </a:pPr>
              <a:t>15</a:t>
            </a:fld>
            <a:endParaRPr lang="en-US" altLang="ja-JP" sz="1300">
              <a:ea typeface="ＭＳ Ｐゴシック" panose="020B0600070205080204" pitchFamily="50" charset="-128"/>
            </a:endParaRPr>
          </a:p>
        </p:txBody>
      </p:sp>
      <p:sp>
        <p:nvSpPr>
          <p:cNvPr id="30724" name="Rectangle 2">
            <a:extLst>
              <a:ext uri="{FF2B5EF4-FFF2-40B4-BE49-F238E27FC236}">
                <a16:creationId xmlns:a16="http://schemas.microsoft.com/office/drawing/2014/main" id="{516FCE76-97F6-4377-951C-6D6A71AF324A}"/>
              </a:ext>
            </a:extLst>
          </p:cNvPr>
          <p:cNvSpPr>
            <a:spLocks noGrp="1" noRot="1" noChangeAspect="1" noChangeArrowheads="1" noTextEdit="1"/>
          </p:cNvSpPr>
          <p:nvPr>
            <p:ph type="sldImg"/>
          </p:nvPr>
        </p:nvSpPr>
        <p:spPr>
          <a:xfrm>
            <a:off x="915988" y="744538"/>
            <a:ext cx="4965700" cy="3724275"/>
          </a:xfrm>
          <a:ln/>
        </p:spPr>
      </p:sp>
      <p:sp>
        <p:nvSpPr>
          <p:cNvPr id="30725" name="Rectangle 3">
            <a:extLst>
              <a:ext uri="{FF2B5EF4-FFF2-40B4-BE49-F238E27FC236}">
                <a16:creationId xmlns:a16="http://schemas.microsoft.com/office/drawing/2014/main" id="{8FFB83C9-D522-4647-98F9-9B598DCAE4D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a:extLst>
              <a:ext uri="{FF2B5EF4-FFF2-40B4-BE49-F238E27FC236}">
                <a16:creationId xmlns:a16="http://schemas.microsoft.com/office/drawing/2014/main" id="{3C12A0F9-B9C8-40B7-AB25-CFC62C19BC8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E6963D5-BC2E-433F-8708-5E5EFC89CD7E}" type="slidenum">
              <a:rPr lang="en-US" altLang="ja-JP" sz="1300" smtClean="0">
                <a:ea typeface="ＭＳ Ｐゴシック" panose="020B0600070205080204" pitchFamily="50" charset="-128"/>
              </a:rPr>
              <a:pPr>
                <a:spcBef>
                  <a:spcPct val="0"/>
                </a:spcBef>
              </a:pPr>
              <a:t>16</a:t>
            </a:fld>
            <a:endParaRPr lang="en-US" altLang="ja-JP" sz="1300">
              <a:ea typeface="ＭＳ Ｐゴシック" panose="020B0600070205080204" pitchFamily="50" charset="-128"/>
            </a:endParaRPr>
          </a:p>
        </p:txBody>
      </p:sp>
      <p:sp>
        <p:nvSpPr>
          <p:cNvPr id="32771" name="Rectangle 7">
            <a:extLst>
              <a:ext uri="{FF2B5EF4-FFF2-40B4-BE49-F238E27FC236}">
                <a16:creationId xmlns:a16="http://schemas.microsoft.com/office/drawing/2014/main" id="{0D566080-00CD-472A-BE32-FD4FDF43615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AEE540FA-53C8-44CE-BD31-B5491441A251}" type="slidenum">
              <a:rPr lang="en-US" altLang="ja-JP" sz="1300">
                <a:ea typeface="ＭＳ Ｐゴシック" panose="020B0600070205080204" pitchFamily="50" charset="-128"/>
              </a:rPr>
              <a:pPr algn="r" eaLnBrk="1" hangingPunct="1">
                <a:spcBef>
                  <a:spcPct val="0"/>
                </a:spcBef>
              </a:pPr>
              <a:t>16</a:t>
            </a:fld>
            <a:endParaRPr lang="en-US" altLang="ja-JP" sz="1300">
              <a:ea typeface="ＭＳ Ｐゴシック" panose="020B0600070205080204" pitchFamily="50" charset="-128"/>
            </a:endParaRPr>
          </a:p>
        </p:txBody>
      </p:sp>
      <p:sp>
        <p:nvSpPr>
          <p:cNvPr id="32772" name="Rectangle 2">
            <a:extLst>
              <a:ext uri="{FF2B5EF4-FFF2-40B4-BE49-F238E27FC236}">
                <a16:creationId xmlns:a16="http://schemas.microsoft.com/office/drawing/2014/main" id="{30A663A5-90B6-4CC5-95E4-D486C5D4260D}"/>
              </a:ext>
            </a:extLst>
          </p:cNvPr>
          <p:cNvSpPr>
            <a:spLocks noGrp="1" noRot="1" noChangeAspect="1" noChangeArrowheads="1" noTextEdit="1"/>
          </p:cNvSpPr>
          <p:nvPr>
            <p:ph type="sldImg"/>
          </p:nvPr>
        </p:nvSpPr>
        <p:spPr>
          <a:xfrm>
            <a:off x="915988" y="744538"/>
            <a:ext cx="4965700" cy="3724275"/>
          </a:xfrm>
          <a:ln/>
        </p:spPr>
      </p:sp>
      <p:sp>
        <p:nvSpPr>
          <p:cNvPr id="32773" name="Rectangle 3">
            <a:extLst>
              <a:ext uri="{FF2B5EF4-FFF2-40B4-BE49-F238E27FC236}">
                <a16:creationId xmlns:a16="http://schemas.microsoft.com/office/drawing/2014/main" id="{3902D7F4-E38A-4227-9DFC-A6E7779EAD6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a:extLst>
              <a:ext uri="{FF2B5EF4-FFF2-40B4-BE49-F238E27FC236}">
                <a16:creationId xmlns:a16="http://schemas.microsoft.com/office/drawing/2014/main" id="{9442BEA1-7006-48BD-B7C2-27AB0B38A8F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933F4D7-4CBA-4FA8-B4BD-567BE90C191B}" type="slidenum">
              <a:rPr lang="en-US" altLang="ja-JP" sz="1300" smtClean="0">
                <a:ea typeface="ＭＳ Ｐゴシック" panose="020B0600070205080204" pitchFamily="50" charset="-128"/>
              </a:rPr>
              <a:pPr>
                <a:spcBef>
                  <a:spcPct val="0"/>
                </a:spcBef>
              </a:pPr>
              <a:t>17</a:t>
            </a:fld>
            <a:endParaRPr lang="en-US" altLang="ja-JP" sz="1300">
              <a:ea typeface="ＭＳ Ｐゴシック" panose="020B0600070205080204" pitchFamily="50" charset="-128"/>
            </a:endParaRPr>
          </a:p>
        </p:txBody>
      </p:sp>
      <p:sp>
        <p:nvSpPr>
          <p:cNvPr id="34819" name="Rectangle 7">
            <a:extLst>
              <a:ext uri="{FF2B5EF4-FFF2-40B4-BE49-F238E27FC236}">
                <a16:creationId xmlns:a16="http://schemas.microsoft.com/office/drawing/2014/main" id="{774FE409-30A9-4EAD-8814-723837384E36}"/>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4282D9F-87FC-4AB4-B67C-AE7E3DABE376}" type="slidenum">
              <a:rPr lang="en-US" altLang="ja-JP" sz="1300">
                <a:ea typeface="ＭＳ Ｐゴシック" panose="020B0600070205080204" pitchFamily="50" charset="-128"/>
              </a:rPr>
              <a:pPr algn="r" eaLnBrk="1" hangingPunct="1">
                <a:spcBef>
                  <a:spcPct val="0"/>
                </a:spcBef>
              </a:pPr>
              <a:t>17</a:t>
            </a:fld>
            <a:endParaRPr lang="en-US" altLang="ja-JP" sz="1300">
              <a:ea typeface="ＭＳ Ｐゴシック" panose="020B0600070205080204" pitchFamily="50" charset="-128"/>
            </a:endParaRPr>
          </a:p>
        </p:txBody>
      </p:sp>
      <p:sp>
        <p:nvSpPr>
          <p:cNvPr id="34820" name="Rectangle 2">
            <a:extLst>
              <a:ext uri="{FF2B5EF4-FFF2-40B4-BE49-F238E27FC236}">
                <a16:creationId xmlns:a16="http://schemas.microsoft.com/office/drawing/2014/main" id="{6EB16652-CC82-4CFE-B2C1-2558478EFF2B}"/>
              </a:ext>
            </a:extLst>
          </p:cNvPr>
          <p:cNvSpPr>
            <a:spLocks noGrp="1" noRot="1" noChangeAspect="1" noChangeArrowheads="1" noTextEdit="1"/>
          </p:cNvSpPr>
          <p:nvPr>
            <p:ph type="sldImg"/>
          </p:nvPr>
        </p:nvSpPr>
        <p:spPr>
          <a:xfrm>
            <a:off x="915988" y="744538"/>
            <a:ext cx="4965700" cy="3724275"/>
          </a:xfrm>
          <a:ln/>
        </p:spPr>
      </p:sp>
      <p:sp>
        <p:nvSpPr>
          <p:cNvPr id="34821" name="Rectangle 3">
            <a:extLst>
              <a:ext uri="{FF2B5EF4-FFF2-40B4-BE49-F238E27FC236}">
                <a16:creationId xmlns:a16="http://schemas.microsoft.com/office/drawing/2014/main" id="{ACD001E7-3D8C-4391-A6E6-A56958208E5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a:extLst>
              <a:ext uri="{FF2B5EF4-FFF2-40B4-BE49-F238E27FC236}">
                <a16:creationId xmlns:a16="http://schemas.microsoft.com/office/drawing/2014/main" id="{B1949616-2057-413D-9660-DFD9D0B8829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63B795A-5078-4D8D-82E0-A855590DEF31}" type="slidenum">
              <a:rPr lang="en-US" altLang="ja-JP" sz="1300" smtClean="0">
                <a:ea typeface="ＭＳ Ｐゴシック" panose="020B0600070205080204" pitchFamily="50" charset="-128"/>
              </a:rPr>
              <a:pPr>
                <a:spcBef>
                  <a:spcPct val="0"/>
                </a:spcBef>
              </a:pPr>
              <a:t>18</a:t>
            </a:fld>
            <a:endParaRPr lang="en-US" altLang="ja-JP" sz="1300">
              <a:ea typeface="ＭＳ Ｐゴシック" panose="020B0600070205080204" pitchFamily="50" charset="-128"/>
            </a:endParaRPr>
          </a:p>
        </p:txBody>
      </p:sp>
      <p:sp>
        <p:nvSpPr>
          <p:cNvPr id="36867" name="Rectangle 7">
            <a:extLst>
              <a:ext uri="{FF2B5EF4-FFF2-40B4-BE49-F238E27FC236}">
                <a16:creationId xmlns:a16="http://schemas.microsoft.com/office/drawing/2014/main" id="{B4012845-B900-455D-96FF-7337D568B49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336756F-4299-45C4-BB9F-5CAB9AEA56AE}" type="slidenum">
              <a:rPr lang="en-US" altLang="ja-JP" sz="1300">
                <a:ea typeface="ＭＳ Ｐゴシック" panose="020B0600070205080204" pitchFamily="50" charset="-128"/>
              </a:rPr>
              <a:pPr algn="r" eaLnBrk="1" hangingPunct="1">
                <a:spcBef>
                  <a:spcPct val="0"/>
                </a:spcBef>
              </a:pPr>
              <a:t>18</a:t>
            </a:fld>
            <a:endParaRPr lang="en-US" altLang="ja-JP" sz="1300">
              <a:ea typeface="ＭＳ Ｐゴシック" panose="020B0600070205080204" pitchFamily="50" charset="-128"/>
            </a:endParaRPr>
          </a:p>
        </p:txBody>
      </p:sp>
      <p:sp>
        <p:nvSpPr>
          <p:cNvPr id="36868" name="Rectangle 2">
            <a:extLst>
              <a:ext uri="{FF2B5EF4-FFF2-40B4-BE49-F238E27FC236}">
                <a16:creationId xmlns:a16="http://schemas.microsoft.com/office/drawing/2014/main" id="{CE43F7B8-4B7C-40B4-86BC-FD70F8D69DDE}"/>
              </a:ext>
            </a:extLst>
          </p:cNvPr>
          <p:cNvSpPr>
            <a:spLocks noGrp="1" noRot="1" noChangeAspect="1" noChangeArrowheads="1" noTextEdit="1"/>
          </p:cNvSpPr>
          <p:nvPr>
            <p:ph type="sldImg"/>
          </p:nvPr>
        </p:nvSpPr>
        <p:spPr>
          <a:xfrm>
            <a:off x="915988" y="744538"/>
            <a:ext cx="4965700" cy="3724275"/>
          </a:xfrm>
          <a:ln/>
        </p:spPr>
      </p:sp>
      <p:sp>
        <p:nvSpPr>
          <p:cNvPr id="36869" name="Rectangle 3">
            <a:extLst>
              <a:ext uri="{FF2B5EF4-FFF2-40B4-BE49-F238E27FC236}">
                <a16:creationId xmlns:a16="http://schemas.microsoft.com/office/drawing/2014/main" id="{6CAEEC85-5675-450B-B227-455B524B9F1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a:extLst>
              <a:ext uri="{FF2B5EF4-FFF2-40B4-BE49-F238E27FC236}">
                <a16:creationId xmlns:a16="http://schemas.microsoft.com/office/drawing/2014/main" id="{06E46F7F-87F5-4E5F-B61A-ED7ABD56286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4A6F14E-F84F-4F06-8BDD-CFA13CD710D3}" type="slidenum">
              <a:rPr lang="en-US" altLang="ja-JP" sz="1300" smtClean="0">
                <a:ea typeface="ＭＳ Ｐゴシック" panose="020B0600070205080204" pitchFamily="50" charset="-128"/>
              </a:rPr>
              <a:pPr>
                <a:spcBef>
                  <a:spcPct val="0"/>
                </a:spcBef>
              </a:pPr>
              <a:t>19</a:t>
            </a:fld>
            <a:endParaRPr lang="en-US" altLang="ja-JP" sz="1300">
              <a:ea typeface="ＭＳ Ｐゴシック" panose="020B0600070205080204" pitchFamily="50" charset="-128"/>
            </a:endParaRPr>
          </a:p>
        </p:txBody>
      </p:sp>
      <p:sp>
        <p:nvSpPr>
          <p:cNvPr id="38915" name="Rectangle 7">
            <a:extLst>
              <a:ext uri="{FF2B5EF4-FFF2-40B4-BE49-F238E27FC236}">
                <a16:creationId xmlns:a16="http://schemas.microsoft.com/office/drawing/2014/main" id="{C118EC42-CA4C-4B8B-ADD1-159F468CD161}"/>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C100C33-EFC4-4B77-828E-313F7970DAA0}" type="slidenum">
              <a:rPr lang="en-US" altLang="ja-JP" sz="1300">
                <a:ea typeface="ＭＳ Ｐゴシック" panose="020B0600070205080204" pitchFamily="50" charset="-128"/>
              </a:rPr>
              <a:pPr algn="r" eaLnBrk="1" hangingPunct="1">
                <a:spcBef>
                  <a:spcPct val="0"/>
                </a:spcBef>
              </a:pPr>
              <a:t>19</a:t>
            </a:fld>
            <a:endParaRPr lang="en-US" altLang="ja-JP" sz="1300">
              <a:ea typeface="ＭＳ Ｐゴシック" panose="020B0600070205080204" pitchFamily="50" charset="-128"/>
            </a:endParaRPr>
          </a:p>
        </p:txBody>
      </p:sp>
      <p:sp>
        <p:nvSpPr>
          <p:cNvPr id="38916" name="Rectangle 2">
            <a:extLst>
              <a:ext uri="{FF2B5EF4-FFF2-40B4-BE49-F238E27FC236}">
                <a16:creationId xmlns:a16="http://schemas.microsoft.com/office/drawing/2014/main" id="{B0BD17B8-849E-4CEC-82F7-EF91274C0D3B}"/>
              </a:ext>
            </a:extLst>
          </p:cNvPr>
          <p:cNvSpPr>
            <a:spLocks noGrp="1" noRot="1" noChangeAspect="1" noChangeArrowheads="1" noTextEdit="1"/>
          </p:cNvSpPr>
          <p:nvPr>
            <p:ph type="sldImg"/>
          </p:nvPr>
        </p:nvSpPr>
        <p:spPr>
          <a:xfrm>
            <a:off x="915988" y="744538"/>
            <a:ext cx="4965700" cy="3724275"/>
          </a:xfrm>
          <a:ln/>
        </p:spPr>
      </p:sp>
      <p:sp>
        <p:nvSpPr>
          <p:cNvPr id="38917" name="Rectangle 3">
            <a:extLst>
              <a:ext uri="{FF2B5EF4-FFF2-40B4-BE49-F238E27FC236}">
                <a16:creationId xmlns:a16="http://schemas.microsoft.com/office/drawing/2014/main" id="{3F69CCFE-46B5-4F7A-989C-16672033D83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a:extLst>
              <a:ext uri="{FF2B5EF4-FFF2-40B4-BE49-F238E27FC236}">
                <a16:creationId xmlns:a16="http://schemas.microsoft.com/office/drawing/2014/main" id="{4D665318-67B3-4450-BF5C-B342FA51DBB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D059C5A-B271-4E79-B56C-A5ADC165C6BB}" type="slidenum">
              <a:rPr lang="en-US" altLang="ja-JP" sz="1300" smtClean="0">
                <a:ea typeface="ＭＳ Ｐゴシック" panose="020B0600070205080204" pitchFamily="50" charset="-128"/>
              </a:rPr>
              <a:pPr>
                <a:spcBef>
                  <a:spcPct val="0"/>
                </a:spcBef>
              </a:pPr>
              <a:t>20</a:t>
            </a:fld>
            <a:endParaRPr lang="en-US" altLang="ja-JP" sz="1300">
              <a:ea typeface="ＭＳ Ｐゴシック" panose="020B0600070205080204" pitchFamily="50" charset="-128"/>
            </a:endParaRPr>
          </a:p>
        </p:txBody>
      </p:sp>
      <p:sp>
        <p:nvSpPr>
          <p:cNvPr id="40963" name="Rectangle 7">
            <a:extLst>
              <a:ext uri="{FF2B5EF4-FFF2-40B4-BE49-F238E27FC236}">
                <a16:creationId xmlns:a16="http://schemas.microsoft.com/office/drawing/2014/main" id="{F1F2779A-B4E2-45A1-82C8-0727F62142D9}"/>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DDDCD8F2-346F-4B8B-8F35-6423EB467AE0}" type="slidenum">
              <a:rPr lang="en-US" altLang="ja-JP" sz="1300">
                <a:ea typeface="ＭＳ Ｐゴシック" panose="020B0600070205080204" pitchFamily="50" charset="-128"/>
              </a:rPr>
              <a:pPr algn="r" eaLnBrk="1" hangingPunct="1">
                <a:spcBef>
                  <a:spcPct val="0"/>
                </a:spcBef>
              </a:pPr>
              <a:t>20</a:t>
            </a:fld>
            <a:endParaRPr lang="en-US" altLang="ja-JP" sz="1300">
              <a:ea typeface="ＭＳ Ｐゴシック" panose="020B0600070205080204" pitchFamily="50" charset="-128"/>
            </a:endParaRPr>
          </a:p>
        </p:txBody>
      </p:sp>
      <p:sp>
        <p:nvSpPr>
          <p:cNvPr id="40964" name="Rectangle 2">
            <a:extLst>
              <a:ext uri="{FF2B5EF4-FFF2-40B4-BE49-F238E27FC236}">
                <a16:creationId xmlns:a16="http://schemas.microsoft.com/office/drawing/2014/main" id="{C9AA2CF7-B611-4376-B930-5462E0C7943F}"/>
              </a:ext>
            </a:extLst>
          </p:cNvPr>
          <p:cNvSpPr>
            <a:spLocks noGrp="1" noRot="1" noChangeAspect="1" noChangeArrowheads="1" noTextEdit="1"/>
          </p:cNvSpPr>
          <p:nvPr>
            <p:ph type="sldImg"/>
          </p:nvPr>
        </p:nvSpPr>
        <p:spPr>
          <a:xfrm>
            <a:off x="915988" y="744538"/>
            <a:ext cx="4965700" cy="3724275"/>
          </a:xfrm>
          <a:ln/>
        </p:spPr>
      </p:sp>
      <p:sp>
        <p:nvSpPr>
          <p:cNvPr id="40965" name="Rectangle 3">
            <a:extLst>
              <a:ext uri="{FF2B5EF4-FFF2-40B4-BE49-F238E27FC236}">
                <a16:creationId xmlns:a16="http://schemas.microsoft.com/office/drawing/2014/main" id="{27C411C1-1C2C-4476-A227-BF153948BA7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7">
            <a:extLst>
              <a:ext uri="{FF2B5EF4-FFF2-40B4-BE49-F238E27FC236}">
                <a16:creationId xmlns:a16="http://schemas.microsoft.com/office/drawing/2014/main" id="{2276F6A2-E50B-49C5-A46E-175CDFED816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73F7024E-4888-42CB-9748-58F628222E12}" type="slidenum">
              <a:rPr lang="en-US" altLang="ja-JP" sz="1300" smtClean="0">
                <a:ea typeface="ＭＳ Ｐゴシック" panose="020B0600070205080204" pitchFamily="50" charset="-128"/>
              </a:rPr>
              <a:pPr>
                <a:spcBef>
                  <a:spcPct val="0"/>
                </a:spcBef>
              </a:pPr>
              <a:t>2</a:t>
            </a:fld>
            <a:endParaRPr lang="en-US" altLang="ja-JP" sz="1300">
              <a:ea typeface="ＭＳ Ｐゴシック" panose="020B0600070205080204" pitchFamily="50" charset="-128"/>
            </a:endParaRPr>
          </a:p>
        </p:txBody>
      </p:sp>
      <p:sp>
        <p:nvSpPr>
          <p:cNvPr id="7171" name="Rectangle 7">
            <a:extLst>
              <a:ext uri="{FF2B5EF4-FFF2-40B4-BE49-F238E27FC236}">
                <a16:creationId xmlns:a16="http://schemas.microsoft.com/office/drawing/2014/main" id="{9C4EB968-0EB1-4A9B-8D77-5146E89A18F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AB717BC-7693-4D8F-8B4A-FC613D71764D}" type="slidenum">
              <a:rPr lang="en-US" altLang="ja-JP" sz="1300">
                <a:ea typeface="ＭＳ Ｐゴシック" panose="020B0600070205080204" pitchFamily="50" charset="-128"/>
              </a:rPr>
              <a:pPr algn="r" eaLnBrk="1" hangingPunct="1">
                <a:spcBef>
                  <a:spcPct val="0"/>
                </a:spcBef>
              </a:pPr>
              <a:t>2</a:t>
            </a:fld>
            <a:endParaRPr lang="en-US" altLang="ja-JP" sz="1300">
              <a:ea typeface="ＭＳ Ｐゴシック" panose="020B0600070205080204" pitchFamily="50" charset="-128"/>
            </a:endParaRPr>
          </a:p>
        </p:txBody>
      </p:sp>
      <p:sp>
        <p:nvSpPr>
          <p:cNvPr id="7172" name="Rectangle 2">
            <a:extLst>
              <a:ext uri="{FF2B5EF4-FFF2-40B4-BE49-F238E27FC236}">
                <a16:creationId xmlns:a16="http://schemas.microsoft.com/office/drawing/2014/main" id="{3C37217F-320E-4EBB-9DF7-A9921FD522B0}"/>
              </a:ext>
            </a:extLst>
          </p:cNvPr>
          <p:cNvSpPr>
            <a:spLocks noGrp="1" noRot="1" noChangeAspect="1" noChangeArrowheads="1" noTextEdit="1"/>
          </p:cNvSpPr>
          <p:nvPr>
            <p:ph type="sldImg"/>
          </p:nvPr>
        </p:nvSpPr>
        <p:spPr>
          <a:xfrm>
            <a:off x="915988" y="744538"/>
            <a:ext cx="4965700" cy="3724275"/>
          </a:xfrm>
          <a:ln/>
        </p:spPr>
      </p:sp>
      <p:sp>
        <p:nvSpPr>
          <p:cNvPr id="7173" name="Rectangle 3">
            <a:extLst>
              <a:ext uri="{FF2B5EF4-FFF2-40B4-BE49-F238E27FC236}">
                <a16:creationId xmlns:a16="http://schemas.microsoft.com/office/drawing/2014/main" id="{88C64BAE-6838-4415-A505-7B3583DB6F5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a:latin typeface="Arial" panose="020B0604020202020204" pitchFamily="34"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a:extLst>
              <a:ext uri="{FF2B5EF4-FFF2-40B4-BE49-F238E27FC236}">
                <a16:creationId xmlns:a16="http://schemas.microsoft.com/office/drawing/2014/main" id="{40838F1F-2418-4E9A-A82C-81D1625B62F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70FB683-AB72-4514-95DC-314B6FABE263}" type="slidenum">
              <a:rPr lang="en-US" altLang="ja-JP" sz="1300" smtClean="0">
                <a:ea typeface="ＭＳ Ｐゴシック" panose="020B0600070205080204" pitchFamily="50" charset="-128"/>
              </a:rPr>
              <a:pPr>
                <a:spcBef>
                  <a:spcPct val="0"/>
                </a:spcBef>
              </a:pPr>
              <a:t>21</a:t>
            </a:fld>
            <a:endParaRPr lang="en-US" altLang="ja-JP" sz="1300">
              <a:ea typeface="ＭＳ Ｐゴシック" panose="020B0600070205080204" pitchFamily="50" charset="-128"/>
            </a:endParaRPr>
          </a:p>
        </p:txBody>
      </p:sp>
      <p:sp>
        <p:nvSpPr>
          <p:cNvPr id="43011" name="Rectangle 7">
            <a:extLst>
              <a:ext uri="{FF2B5EF4-FFF2-40B4-BE49-F238E27FC236}">
                <a16:creationId xmlns:a16="http://schemas.microsoft.com/office/drawing/2014/main" id="{6D7C2F38-63E7-4F0B-81AB-0CB4AD1D0947}"/>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E2F43C9-88DE-49F3-90A9-642589DBA3B5}" type="slidenum">
              <a:rPr lang="en-US" altLang="ja-JP" sz="1300">
                <a:ea typeface="ＭＳ Ｐゴシック" panose="020B0600070205080204" pitchFamily="50" charset="-128"/>
              </a:rPr>
              <a:pPr algn="r" eaLnBrk="1" hangingPunct="1">
                <a:spcBef>
                  <a:spcPct val="0"/>
                </a:spcBef>
              </a:pPr>
              <a:t>21</a:t>
            </a:fld>
            <a:endParaRPr lang="en-US" altLang="ja-JP" sz="1300">
              <a:ea typeface="ＭＳ Ｐゴシック" panose="020B0600070205080204" pitchFamily="50" charset="-128"/>
            </a:endParaRPr>
          </a:p>
        </p:txBody>
      </p:sp>
      <p:sp>
        <p:nvSpPr>
          <p:cNvPr id="43012" name="Rectangle 2">
            <a:extLst>
              <a:ext uri="{FF2B5EF4-FFF2-40B4-BE49-F238E27FC236}">
                <a16:creationId xmlns:a16="http://schemas.microsoft.com/office/drawing/2014/main" id="{D648FCB9-609E-45D6-B0C5-D9C2444E1989}"/>
              </a:ext>
            </a:extLst>
          </p:cNvPr>
          <p:cNvSpPr>
            <a:spLocks noGrp="1" noRot="1" noChangeAspect="1" noChangeArrowheads="1" noTextEdit="1"/>
          </p:cNvSpPr>
          <p:nvPr>
            <p:ph type="sldImg"/>
          </p:nvPr>
        </p:nvSpPr>
        <p:spPr>
          <a:xfrm>
            <a:off x="915988" y="744538"/>
            <a:ext cx="4965700" cy="3724275"/>
          </a:xfrm>
          <a:ln/>
        </p:spPr>
      </p:sp>
      <p:sp>
        <p:nvSpPr>
          <p:cNvPr id="43013" name="Rectangle 3">
            <a:extLst>
              <a:ext uri="{FF2B5EF4-FFF2-40B4-BE49-F238E27FC236}">
                <a16:creationId xmlns:a16="http://schemas.microsoft.com/office/drawing/2014/main" id="{69C4DD78-404E-4837-B93C-57B9FF88CFA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a:extLst>
              <a:ext uri="{FF2B5EF4-FFF2-40B4-BE49-F238E27FC236}">
                <a16:creationId xmlns:a16="http://schemas.microsoft.com/office/drawing/2014/main" id="{24D4D491-9E33-49A5-8CA1-DFF06D3FCBA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C0930A1-3812-4B95-B461-FE21939ACE50}" type="slidenum">
              <a:rPr lang="en-US" altLang="ja-JP" sz="1300" smtClean="0">
                <a:ea typeface="ＭＳ Ｐゴシック" panose="020B0600070205080204" pitchFamily="50" charset="-128"/>
              </a:rPr>
              <a:pPr>
                <a:spcBef>
                  <a:spcPct val="0"/>
                </a:spcBef>
              </a:pPr>
              <a:t>22</a:t>
            </a:fld>
            <a:endParaRPr lang="en-US" altLang="ja-JP" sz="1300">
              <a:ea typeface="ＭＳ Ｐゴシック" panose="020B0600070205080204" pitchFamily="50" charset="-128"/>
            </a:endParaRPr>
          </a:p>
        </p:txBody>
      </p:sp>
      <p:sp>
        <p:nvSpPr>
          <p:cNvPr id="45059" name="Rectangle 7">
            <a:extLst>
              <a:ext uri="{FF2B5EF4-FFF2-40B4-BE49-F238E27FC236}">
                <a16:creationId xmlns:a16="http://schemas.microsoft.com/office/drawing/2014/main" id="{DD207256-97DB-4115-A8B6-8EF93D7C3827}"/>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A1EAF73-4FE2-44D8-BF88-53E02097E582}" type="slidenum">
              <a:rPr lang="en-US" altLang="ja-JP" sz="1300">
                <a:ea typeface="ＭＳ Ｐゴシック" panose="020B0600070205080204" pitchFamily="50" charset="-128"/>
              </a:rPr>
              <a:pPr algn="r" eaLnBrk="1" hangingPunct="1">
                <a:spcBef>
                  <a:spcPct val="0"/>
                </a:spcBef>
              </a:pPr>
              <a:t>22</a:t>
            </a:fld>
            <a:endParaRPr lang="en-US" altLang="ja-JP" sz="1300">
              <a:ea typeface="ＭＳ Ｐゴシック" panose="020B0600070205080204" pitchFamily="50" charset="-128"/>
            </a:endParaRPr>
          </a:p>
        </p:txBody>
      </p:sp>
      <p:sp>
        <p:nvSpPr>
          <p:cNvPr id="45060" name="Rectangle 2">
            <a:extLst>
              <a:ext uri="{FF2B5EF4-FFF2-40B4-BE49-F238E27FC236}">
                <a16:creationId xmlns:a16="http://schemas.microsoft.com/office/drawing/2014/main" id="{6E82EA25-2AA8-468D-8C9E-D88A68BCE818}"/>
              </a:ext>
            </a:extLst>
          </p:cNvPr>
          <p:cNvSpPr>
            <a:spLocks noGrp="1" noRot="1" noChangeAspect="1" noChangeArrowheads="1" noTextEdit="1"/>
          </p:cNvSpPr>
          <p:nvPr>
            <p:ph type="sldImg"/>
          </p:nvPr>
        </p:nvSpPr>
        <p:spPr>
          <a:xfrm>
            <a:off x="915988" y="744538"/>
            <a:ext cx="4965700" cy="3724275"/>
          </a:xfrm>
          <a:ln/>
        </p:spPr>
      </p:sp>
      <p:sp>
        <p:nvSpPr>
          <p:cNvPr id="45061" name="Rectangle 3">
            <a:extLst>
              <a:ext uri="{FF2B5EF4-FFF2-40B4-BE49-F238E27FC236}">
                <a16:creationId xmlns:a16="http://schemas.microsoft.com/office/drawing/2014/main" id="{8D3BF0B5-CED8-44D3-AAAD-09007ECA937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a:extLst>
              <a:ext uri="{FF2B5EF4-FFF2-40B4-BE49-F238E27FC236}">
                <a16:creationId xmlns:a16="http://schemas.microsoft.com/office/drawing/2014/main" id="{861494F8-8498-423A-BD46-16AFDACED52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FEE89934-BFD5-4803-932A-2E8FC750D8CE}" type="slidenum">
              <a:rPr lang="en-US" altLang="ja-JP" sz="1300" smtClean="0">
                <a:ea typeface="ＭＳ Ｐゴシック" panose="020B0600070205080204" pitchFamily="50" charset="-128"/>
              </a:rPr>
              <a:pPr>
                <a:spcBef>
                  <a:spcPct val="0"/>
                </a:spcBef>
              </a:pPr>
              <a:t>23</a:t>
            </a:fld>
            <a:endParaRPr lang="en-US" altLang="ja-JP" sz="1300">
              <a:ea typeface="ＭＳ Ｐゴシック" panose="020B0600070205080204" pitchFamily="50" charset="-128"/>
            </a:endParaRPr>
          </a:p>
        </p:txBody>
      </p:sp>
      <p:sp>
        <p:nvSpPr>
          <p:cNvPr id="47107" name="Rectangle 7">
            <a:extLst>
              <a:ext uri="{FF2B5EF4-FFF2-40B4-BE49-F238E27FC236}">
                <a16:creationId xmlns:a16="http://schemas.microsoft.com/office/drawing/2014/main" id="{DF45585E-5191-48DF-A9A9-1D44248635D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CC7848F-9780-438A-B3BA-EB3481086755}" type="slidenum">
              <a:rPr lang="en-US" altLang="ja-JP" sz="1300">
                <a:ea typeface="ＭＳ Ｐゴシック" panose="020B0600070205080204" pitchFamily="50" charset="-128"/>
              </a:rPr>
              <a:pPr algn="r" eaLnBrk="1" hangingPunct="1">
                <a:spcBef>
                  <a:spcPct val="0"/>
                </a:spcBef>
              </a:pPr>
              <a:t>23</a:t>
            </a:fld>
            <a:endParaRPr lang="en-US" altLang="ja-JP" sz="1300">
              <a:ea typeface="ＭＳ Ｐゴシック" panose="020B0600070205080204" pitchFamily="50" charset="-128"/>
            </a:endParaRPr>
          </a:p>
        </p:txBody>
      </p:sp>
      <p:sp>
        <p:nvSpPr>
          <p:cNvPr id="47108" name="Rectangle 2">
            <a:extLst>
              <a:ext uri="{FF2B5EF4-FFF2-40B4-BE49-F238E27FC236}">
                <a16:creationId xmlns:a16="http://schemas.microsoft.com/office/drawing/2014/main" id="{214255CA-CAAF-4CB1-9273-5C4402A82714}"/>
              </a:ext>
            </a:extLst>
          </p:cNvPr>
          <p:cNvSpPr>
            <a:spLocks noGrp="1" noRot="1" noChangeAspect="1" noChangeArrowheads="1" noTextEdit="1"/>
          </p:cNvSpPr>
          <p:nvPr>
            <p:ph type="sldImg"/>
          </p:nvPr>
        </p:nvSpPr>
        <p:spPr>
          <a:xfrm>
            <a:off x="915988" y="744538"/>
            <a:ext cx="4965700" cy="3724275"/>
          </a:xfrm>
          <a:ln/>
        </p:spPr>
      </p:sp>
      <p:sp>
        <p:nvSpPr>
          <p:cNvPr id="47109" name="Rectangle 3">
            <a:extLst>
              <a:ext uri="{FF2B5EF4-FFF2-40B4-BE49-F238E27FC236}">
                <a16:creationId xmlns:a16="http://schemas.microsoft.com/office/drawing/2014/main" id="{5D6C12ED-719E-4216-8794-73E2EB0E259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a:extLst>
              <a:ext uri="{FF2B5EF4-FFF2-40B4-BE49-F238E27FC236}">
                <a16:creationId xmlns:a16="http://schemas.microsoft.com/office/drawing/2014/main" id="{8434BE63-7986-44FD-BEB5-052EA33E275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FF7D0DC-0C3D-4B1F-AC1B-FEE60651ABF0}" type="slidenum">
              <a:rPr lang="en-US" altLang="ja-JP" sz="1300" smtClean="0">
                <a:ea typeface="ＭＳ Ｐゴシック" panose="020B0600070205080204" pitchFamily="50" charset="-128"/>
              </a:rPr>
              <a:pPr>
                <a:spcBef>
                  <a:spcPct val="0"/>
                </a:spcBef>
              </a:pPr>
              <a:t>24</a:t>
            </a:fld>
            <a:endParaRPr lang="en-US" altLang="ja-JP" sz="1300">
              <a:ea typeface="ＭＳ Ｐゴシック" panose="020B0600070205080204" pitchFamily="50" charset="-128"/>
            </a:endParaRPr>
          </a:p>
        </p:txBody>
      </p:sp>
      <p:sp>
        <p:nvSpPr>
          <p:cNvPr id="49155" name="Rectangle 7">
            <a:extLst>
              <a:ext uri="{FF2B5EF4-FFF2-40B4-BE49-F238E27FC236}">
                <a16:creationId xmlns:a16="http://schemas.microsoft.com/office/drawing/2014/main" id="{E8191545-71D9-4E9E-9070-C7F6CA80CC68}"/>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53A9480-587E-4C5C-989F-54CE9DC50EA6}" type="slidenum">
              <a:rPr lang="en-US" altLang="ja-JP" sz="1300">
                <a:ea typeface="ＭＳ Ｐゴシック" panose="020B0600070205080204" pitchFamily="50" charset="-128"/>
              </a:rPr>
              <a:pPr algn="r" eaLnBrk="1" hangingPunct="1">
                <a:spcBef>
                  <a:spcPct val="0"/>
                </a:spcBef>
              </a:pPr>
              <a:t>24</a:t>
            </a:fld>
            <a:endParaRPr lang="en-US" altLang="ja-JP" sz="1300">
              <a:ea typeface="ＭＳ Ｐゴシック" panose="020B0600070205080204" pitchFamily="50" charset="-128"/>
            </a:endParaRPr>
          </a:p>
        </p:txBody>
      </p:sp>
      <p:sp>
        <p:nvSpPr>
          <p:cNvPr id="49156" name="Rectangle 2">
            <a:extLst>
              <a:ext uri="{FF2B5EF4-FFF2-40B4-BE49-F238E27FC236}">
                <a16:creationId xmlns:a16="http://schemas.microsoft.com/office/drawing/2014/main" id="{76347096-2CE0-494A-8D37-F33B3E9E8BDD}"/>
              </a:ext>
            </a:extLst>
          </p:cNvPr>
          <p:cNvSpPr>
            <a:spLocks noGrp="1" noRot="1" noChangeAspect="1" noChangeArrowheads="1" noTextEdit="1"/>
          </p:cNvSpPr>
          <p:nvPr>
            <p:ph type="sldImg"/>
          </p:nvPr>
        </p:nvSpPr>
        <p:spPr>
          <a:xfrm>
            <a:off x="915988" y="744538"/>
            <a:ext cx="4965700" cy="3724275"/>
          </a:xfrm>
          <a:ln/>
        </p:spPr>
      </p:sp>
      <p:sp>
        <p:nvSpPr>
          <p:cNvPr id="49157" name="Rectangle 3">
            <a:extLst>
              <a:ext uri="{FF2B5EF4-FFF2-40B4-BE49-F238E27FC236}">
                <a16:creationId xmlns:a16="http://schemas.microsoft.com/office/drawing/2014/main" id="{0AAC180D-3F22-4968-9A75-07A448FCA21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a:extLst>
              <a:ext uri="{FF2B5EF4-FFF2-40B4-BE49-F238E27FC236}">
                <a16:creationId xmlns:a16="http://schemas.microsoft.com/office/drawing/2014/main" id="{B71FE814-A1B1-40F2-BD64-ABA480D7E36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75435890-4C7D-4572-840C-FB01BE3998A5}" type="slidenum">
              <a:rPr lang="en-US" altLang="ja-JP" sz="1300" smtClean="0">
                <a:ea typeface="ＭＳ Ｐゴシック" panose="020B0600070205080204" pitchFamily="50" charset="-128"/>
              </a:rPr>
              <a:pPr>
                <a:spcBef>
                  <a:spcPct val="0"/>
                </a:spcBef>
              </a:pPr>
              <a:t>25</a:t>
            </a:fld>
            <a:endParaRPr lang="en-US" altLang="ja-JP" sz="1300">
              <a:ea typeface="ＭＳ Ｐゴシック" panose="020B0600070205080204" pitchFamily="50" charset="-128"/>
            </a:endParaRPr>
          </a:p>
        </p:txBody>
      </p:sp>
      <p:sp>
        <p:nvSpPr>
          <p:cNvPr id="51203" name="Rectangle 7">
            <a:extLst>
              <a:ext uri="{FF2B5EF4-FFF2-40B4-BE49-F238E27FC236}">
                <a16:creationId xmlns:a16="http://schemas.microsoft.com/office/drawing/2014/main" id="{1B943C28-AC98-4000-A3BC-4A9DDC4281C6}"/>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65A79E7-8783-4ADA-A92F-3544B1261B88}" type="slidenum">
              <a:rPr lang="en-US" altLang="ja-JP" sz="1300">
                <a:ea typeface="ＭＳ Ｐゴシック" panose="020B0600070205080204" pitchFamily="50" charset="-128"/>
              </a:rPr>
              <a:pPr algn="r" eaLnBrk="1" hangingPunct="1">
                <a:spcBef>
                  <a:spcPct val="0"/>
                </a:spcBef>
              </a:pPr>
              <a:t>25</a:t>
            </a:fld>
            <a:endParaRPr lang="en-US" altLang="ja-JP" sz="1300">
              <a:ea typeface="ＭＳ Ｐゴシック" panose="020B0600070205080204" pitchFamily="50" charset="-128"/>
            </a:endParaRPr>
          </a:p>
        </p:txBody>
      </p:sp>
      <p:sp>
        <p:nvSpPr>
          <p:cNvPr id="51204" name="Rectangle 2">
            <a:extLst>
              <a:ext uri="{FF2B5EF4-FFF2-40B4-BE49-F238E27FC236}">
                <a16:creationId xmlns:a16="http://schemas.microsoft.com/office/drawing/2014/main" id="{E2685A61-623B-4425-A6A4-107A68778C63}"/>
              </a:ext>
            </a:extLst>
          </p:cNvPr>
          <p:cNvSpPr>
            <a:spLocks noGrp="1" noRot="1" noChangeAspect="1" noChangeArrowheads="1" noTextEdit="1"/>
          </p:cNvSpPr>
          <p:nvPr>
            <p:ph type="sldImg"/>
          </p:nvPr>
        </p:nvSpPr>
        <p:spPr>
          <a:xfrm>
            <a:off x="915988" y="744538"/>
            <a:ext cx="4965700" cy="3724275"/>
          </a:xfrm>
          <a:ln/>
        </p:spPr>
      </p:sp>
      <p:sp>
        <p:nvSpPr>
          <p:cNvPr id="51205" name="Rectangle 3">
            <a:extLst>
              <a:ext uri="{FF2B5EF4-FFF2-40B4-BE49-F238E27FC236}">
                <a16:creationId xmlns:a16="http://schemas.microsoft.com/office/drawing/2014/main" id="{FD4E776B-0388-4AF7-A7E8-606A261A5B4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a:extLst>
              <a:ext uri="{FF2B5EF4-FFF2-40B4-BE49-F238E27FC236}">
                <a16:creationId xmlns:a16="http://schemas.microsoft.com/office/drawing/2014/main" id="{11455725-6ABD-4F26-A202-9D757542C7E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84435D8-CBE9-4CC2-A039-A06643B6ADBE}" type="slidenum">
              <a:rPr lang="en-US" altLang="ja-JP" sz="1300" smtClean="0">
                <a:ea typeface="ＭＳ Ｐゴシック" panose="020B0600070205080204" pitchFamily="50" charset="-128"/>
              </a:rPr>
              <a:pPr>
                <a:spcBef>
                  <a:spcPct val="0"/>
                </a:spcBef>
              </a:pPr>
              <a:t>26</a:t>
            </a:fld>
            <a:endParaRPr lang="en-US" altLang="ja-JP" sz="1300">
              <a:ea typeface="ＭＳ Ｐゴシック" panose="020B0600070205080204" pitchFamily="50" charset="-128"/>
            </a:endParaRPr>
          </a:p>
        </p:txBody>
      </p:sp>
      <p:sp>
        <p:nvSpPr>
          <p:cNvPr id="53251" name="Rectangle 7">
            <a:extLst>
              <a:ext uri="{FF2B5EF4-FFF2-40B4-BE49-F238E27FC236}">
                <a16:creationId xmlns:a16="http://schemas.microsoft.com/office/drawing/2014/main" id="{6646F110-B8F3-42E1-A1A2-8A1FFE3442C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C96D687-929D-472C-822F-115ABC8B9B5C}" type="slidenum">
              <a:rPr lang="en-US" altLang="ja-JP" sz="1300">
                <a:ea typeface="ＭＳ Ｐゴシック" panose="020B0600070205080204" pitchFamily="50" charset="-128"/>
              </a:rPr>
              <a:pPr algn="r" eaLnBrk="1" hangingPunct="1">
                <a:spcBef>
                  <a:spcPct val="0"/>
                </a:spcBef>
              </a:pPr>
              <a:t>26</a:t>
            </a:fld>
            <a:endParaRPr lang="en-US" altLang="ja-JP" sz="1300">
              <a:ea typeface="ＭＳ Ｐゴシック" panose="020B0600070205080204" pitchFamily="50" charset="-128"/>
            </a:endParaRPr>
          </a:p>
        </p:txBody>
      </p:sp>
      <p:sp>
        <p:nvSpPr>
          <p:cNvPr id="53252" name="Rectangle 2">
            <a:extLst>
              <a:ext uri="{FF2B5EF4-FFF2-40B4-BE49-F238E27FC236}">
                <a16:creationId xmlns:a16="http://schemas.microsoft.com/office/drawing/2014/main" id="{483563C1-F124-46C1-BE36-6AE11A8D1035}"/>
              </a:ext>
            </a:extLst>
          </p:cNvPr>
          <p:cNvSpPr>
            <a:spLocks noGrp="1" noRot="1" noChangeAspect="1" noChangeArrowheads="1" noTextEdit="1"/>
          </p:cNvSpPr>
          <p:nvPr>
            <p:ph type="sldImg"/>
          </p:nvPr>
        </p:nvSpPr>
        <p:spPr>
          <a:xfrm>
            <a:off x="915988" y="744538"/>
            <a:ext cx="4965700" cy="3724275"/>
          </a:xfrm>
          <a:ln/>
        </p:spPr>
      </p:sp>
      <p:sp>
        <p:nvSpPr>
          <p:cNvPr id="53253" name="Rectangle 3">
            <a:extLst>
              <a:ext uri="{FF2B5EF4-FFF2-40B4-BE49-F238E27FC236}">
                <a16:creationId xmlns:a16="http://schemas.microsoft.com/office/drawing/2014/main" id="{6416F66A-B8F0-42D1-82A4-E3883444D3E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a:extLst>
              <a:ext uri="{FF2B5EF4-FFF2-40B4-BE49-F238E27FC236}">
                <a16:creationId xmlns:a16="http://schemas.microsoft.com/office/drawing/2014/main" id="{2922AFD9-78AD-4EC2-AE37-7D61474DFE4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0AE5443-076D-466C-AC44-51FE3CA1FAB7}" type="slidenum">
              <a:rPr lang="en-US" altLang="ja-JP" sz="1300" smtClean="0">
                <a:ea typeface="ＭＳ Ｐゴシック" panose="020B0600070205080204" pitchFamily="50" charset="-128"/>
              </a:rPr>
              <a:pPr>
                <a:spcBef>
                  <a:spcPct val="0"/>
                </a:spcBef>
              </a:pPr>
              <a:t>27</a:t>
            </a:fld>
            <a:endParaRPr lang="en-US" altLang="ja-JP" sz="1300">
              <a:ea typeface="ＭＳ Ｐゴシック" panose="020B0600070205080204" pitchFamily="50" charset="-128"/>
            </a:endParaRPr>
          </a:p>
        </p:txBody>
      </p:sp>
      <p:sp>
        <p:nvSpPr>
          <p:cNvPr id="55299" name="Rectangle 7">
            <a:extLst>
              <a:ext uri="{FF2B5EF4-FFF2-40B4-BE49-F238E27FC236}">
                <a16:creationId xmlns:a16="http://schemas.microsoft.com/office/drawing/2014/main" id="{9AEB9598-52DA-433F-B7F3-B57F8888F82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E2A3F022-9491-4534-B315-56AB3E01602D}" type="slidenum">
              <a:rPr lang="en-US" altLang="ja-JP" sz="1300">
                <a:ea typeface="ＭＳ Ｐゴシック" panose="020B0600070205080204" pitchFamily="50" charset="-128"/>
              </a:rPr>
              <a:pPr algn="r" eaLnBrk="1" hangingPunct="1">
                <a:spcBef>
                  <a:spcPct val="0"/>
                </a:spcBef>
              </a:pPr>
              <a:t>27</a:t>
            </a:fld>
            <a:endParaRPr lang="en-US" altLang="ja-JP" sz="1300">
              <a:ea typeface="ＭＳ Ｐゴシック" panose="020B0600070205080204" pitchFamily="50" charset="-128"/>
            </a:endParaRPr>
          </a:p>
        </p:txBody>
      </p:sp>
      <p:sp>
        <p:nvSpPr>
          <p:cNvPr id="55300" name="Rectangle 2">
            <a:extLst>
              <a:ext uri="{FF2B5EF4-FFF2-40B4-BE49-F238E27FC236}">
                <a16:creationId xmlns:a16="http://schemas.microsoft.com/office/drawing/2014/main" id="{8AA6C4A4-B4D2-4A7F-936A-19E4905CDE85}"/>
              </a:ext>
            </a:extLst>
          </p:cNvPr>
          <p:cNvSpPr>
            <a:spLocks noGrp="1" noRot="1" noChangeAspect="1" noChangeArrowheads="1" noTextEdit="1"/>
          </p:cNvSpPr>
          <p:nvPr>
            <p:ph type="sldImg"/>
          </p:nvPr>
        </p:nvSpPr>
        <p:spPr>
          <a:xfrm>
            <a:off x="915988" y="744538"/>
            <a:ext cx="4965700" cy="3724275"/>
          </a:xfrm>
          <a:ln/>
        </p:spPr>
      </p:sp>
      <p:sp>
        <p:nvSpPr>
          <p:cNvPr id="55301" name="Rectangle 3">
            <a:extLst>
              <a:ext uri="{FF2B5EF4-FFF2-40B4-BE49-F238E27FC236}">
                <a16:creationId xmlns:a16="http://schemas.microsoft.com/office/drawing/2014/main" id="{65D55DFA-2EE2-4BC4-9F1C-45CFCCD7520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a:extLst>
              <a:ext uri="{FF2B5EF4-FFF2-40B4-BE49-F238E27FC236}">
                <a16:creationId xmlns:a16="http://schemas.microsoft.com/office/drawing/2014/main" id="{4655E483-DED9-45A7-9F93-69E6E95C050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4ABB39F-DDFD-4053-97D7-137D74FB8BA7}" type="slidenum">
              <a:rPr lang="en-US" altLang="ja-JP" sz="1300" smtClean="0">
                <a:ea typeface="ＭＳ Ｐゴシック" panose="020B0600070205080204" pitchFamily="50" charset="-128"/>
              </a:rPr>
              <a:pPr>
                <a:spcBef>
                  <a:spcPct val="0"/>
                </a:spcBef>
              </a:pPr>
              <a:t>28</a:t>
            </a:fld>
            <a:endParaRPr lang="en-US" altLang="ja-JP" sz="1300">
              <a:ea typeface="ＭＳ Ｐゴシック" panose="020B0600070205080204" pitchFamily="50" charset="-128"/>
            </a:endParaRPr>
          </a:p>
        </p:txBody>
      </p:sp>
      <p:sp>
        <p:nvSpPr>
          <p:cNvPr id="57347" name="Rectangle 7">
            <a:extLst>
              <a:ext uri="{FF2B5EF4-FFF2-40B4-BE49-F238E27FC236}">
                <a16:creationId xmlns:a16="http://schemas.microsoft.com/office/drawing/2014/main" id="{044ADDA1-B810-473F-9A48-65F3C2E69D7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A23D30EA-D347-4AB0-9D69-BED09861994B}" type="slidenum">
              <a:rPr lang="en-US" altLang="ja-JP" sz="1300">
                <a:ea typeface="ＭＳ Ｐゴシック" panose="020B0600070205080204" pitchFamily="50" charset="-128"/>
              </a:rPr>
              <a:pPr algn="r" eaLnBrk="1" hangingPunct="1">
                <a:spcBef>
                  <a:spcPct val="0"/>
                </a:spcBef>
              </a:pPr>
              <a:t>28</a:t>
            </a:fld>
            <a:endParaRPr lang="en-US" altLang="ja-JP" sz="1300">
              <a:ea typeface="ＭＳ Ｐゴシック" panose="020B0600070205080204" pitchFamily="50" charset="-128"/>
            </a:endParaRPr>
          </a:p>
        </p:txBody>
      </p:sp>
      <p:sp>
        <p:nvSpPr>
          <p:cNvPr id="57348" name="Rectangle 2">
            <a:extLst>
              <a:ext uri="{FF2B5EF4-FFF2-40B4-BE49-F238E27FC236}">
                <a16:creationId xmlns:a16="http://schemas.microsoft.com/office/drawing/2014/main" id="{77AD3AF3-D14A-4580-A2C1-AA2CBC9FAAE3}"/>
              </a:ext>
            </a:extLst>
          </p:cNvPr>
          <p:cNvSpPr>
            <a:spLocks noGrp="1" noRot="1" noChangeAspect="1" noChangeArrowheads="1" noTextEdit="1"/>
          </p:cNvSpPr>
          <p:nvPr>
            <p:ph type="sldImg"/>
          </p:nvPr>
        </p:nvSpPr>
        <p:spPr>
          <a:xfrm>
            <a:off x="915988" y="744538"/>
            <a:ext cx="4965700" cy="3724275"/>
          </a:xfrm>
          <a:ln/>
        </p:spPr>
      </p:sp>
      <p:sp>
        <p:nvSpPr>
          <p:cNvPr id="57349" name="Rectangle 3">
            <a:extLst>
              <a:ext uri="{FF2B5EF4-FFF2-40B4-BE49-F238E27FC236}">
                <a16:creationId xmlns:a16="http://schemas.microsoft.com/office/drawing/2014/main" id="{1528D673-4B00-4C67-8F67-1E72A9A9C85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a:extLst>
              <a:ext uri="{FF2B5EF4-FFF2-40B4-BE49-F238E27FC236}">
                <a16:creationId xmlns:a16="http://schemas.microsoft.com/office/drawing/2014/main" id="{8C0093CA-AE72-4EA9-9CCA-30C63DC4BEF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8F0FFBD-A7DF-4833-B4B4-165B9A3CBEDB}" type="slidenum">
              <a:rPr lang="en-US" altLang="ja-JP" sz="1300" smtClean="0">
                <a:ea typeface="ＭＳ Ｐゴシック" panose="020B0600070205080204" pitchFamily="50" charset="-128"/>
              </a:rPr>
              <a:pPr>
                <a:spcBef>
                  <a:spcPct val="0"/>
                </a:spcBef>
              </a:pPr>
              <a:t>29</a:t>
            </a:fld>
            <a:endParaRPr lang="en-US" altLang="ja-JP" sz="1300">
              <a:ea typeface="ＭＳ Ｐゴシック" panose="020B0600070205080204" pitchFamily="50" charset="-128"/>
            </a:endParaRPr>
          </a:p>
        </p:txBody>
      </p:sp>
      <p:sp>
        <p:nvSpPr>
          <p:cNvPr id="59395" name="Rectangle 7">
            <a:extLst>
              <a:ext uri="{FF2B5EF4-FFF2-40B4-BE49-F238E27FC236}">
                <a16:creationId xmlns:a16="http://schemas.microsoft.com/office/drawing/2014/main" id="{B3202A74-F2F4-4B86-A276-49E33AAE2DB8}"/>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53FB085-66BA-4C99-BC96-518AE5CB5911}" type="slidenum">
              <a:rPr lang="en-US" altLang="ja-JP" sz="1300">
                <a:ea typeface="ＭＳ Ｐゴシック" panose="020B0600070205080204" pitchFamily="50" charset="-128"/>
              </a:rPr>
              <a:pPr algn="r" eaLnBrk="1" hangingPunct="1">
                <a:spcBef>
                  <a:spcPct val="0"/>
                </a:spcBef>
              </a:pPr>
              <a:t>29</a:t>
            </a:fld>
            <a:endParaRPr lang="en-US" altLang="ja-JP" sz="1300">
              <a:ea typeface="ＭＳ Ｐゴシック" panose="020B0600070205080204" pitchFamily="50" charset="-128"/>
            </a:endParaRPr>
          </a:p>
        </p:txBody>
      </p:sp>
      <p:sp>
        <p:nvSpPr>
          <p:cNvPr id="59396" name="Rectangle 2">
            <a:extLst>
              <a:ext uri="{FF2B5EF4-FFF2-40B4-BE49-F238E27FC236}">
                <a16:creationId xmlns:a16="http://schemas.microsoft.com/office/drawing/2014/main" id="{3A26CD9A-8974-4676-988A-453089D10185}"/>
              </a:ext>
            </a:extLst>
          </p:cNvPr>
          <p:cNvSpPr>
            <a:spLocks noGrp="1" noRot="1" noChangeAspect="1" noChangeArrowheads="1" noTextEdit="1"/>
          </p:cNvSpPr>
          <p:nvPr>
            <p:ph type="sldImg"/>
          </p:nvPr>
        </p:nvSpPr>
        <p:spPr>
          <a:xfrm>
            <a:off x="915988" y="744538"/>
            <a:ext cx="4965700" cy="3724275"/>
          </a:xfrm>
          <a:ln/>
        </p:spPr>
      </p:sp>
      <p:sp>
        <p:nvSpPr>
          <p:cNvPr id="59397" name="Rectangle 3">
            <a:extLst>
              <a:ext uri="{FF2B5EF4-FFF2-40B4-BE49-F238E27FC236}">
                <a16:creationId xmlns:a16="http://schemas.microsoft.com/office/drawing/2014/main" id="{0753C035-CC23-465C-97E4-6D33959663E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a:extLst>
              <a:ext uri="{FF2B5EF4-FFF2-40B4-BE49-F238E27FC236}">
                <a16:creationId xmlns:a16="http://schemas.microsoft.com/office/drawing/2014/main" id="{119933E8-0476-458B-A579-62FC8F0D4A2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454BDA0-4D43-4788-B134-2F007B6C770B}" type="slidenum">
              <a:rPr lang="en-US" altLang="ja-JP" sz="1300" smtClean="0">
                <a:ea typeface="ＭＳ Ｐゴシック" panose="020B0600070205080204" pitchFamily="50" charset="-128"/>
              </a:rPr>
              <a:pPr>
                <a:spcBef>
                  <a:spcPct val="0"/>
                </a:spcBef>
              </a:pPr>
              <a:t>30</a:t>
            </a:fld>
            <a:endParaRPr lang="en-US" altLang="ja-JP" sz="1300">
              <a:ea typeface="ＭＳ Ｐゴシック" panose="020B0600070205080204" pitchFamily="50" charset="-128"/>
            </a:endParaRPr>
          </a:p>
        </p:txBody>
      </p:sp>
      <p:sp>
        <p:nvSpPr>
          <p:cNvPr id="61443" name="Rectangle 7">
            <a:extLst>
              <a:ext uri="{FF2B5EF4-FFF2-40B4-BE49-F238E27FC236}">
                <a16:creationId xmlns:a16="http://schemas.microsoft.com/office/drawing/2014/main" id="{F839D21F-10C8-41EB-95BE-7EC8613C72AD}"/>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877E744-A25B-4A83-8033-29CB88058984}" type="slidenum">
              <a:rPr lang="en-US" altLang="ja-JP" sz="1300">
                <a:ea typeface="ＭＳ Ｐゴシック" panose="020B0600070205080204" pitchFamily="50" charset="-128"/>
              </a:rPr>
              <a:pPr algn="r" eaLnBrk="1" hangingPunct="1">
                <a:spcBef>
                  <a:spcPct val="0"/>
                </a:spcBef>
              </a:pPr>
              <a:t>30</a:t>
            </a:fld>
            <a:endParaRPr lang="en-US" altLang="ja-JP" sz="1300">
              <a:ea typeface="ＭＳ Ｐゴシック" panose="020B0600070205080204" pitchFamily="50" charset="-128"/>
            </a:endParaRPr>
          </a:p>
        </p:txBody>
      </p:sp>
      <p:sp>
        <p:nvSpPr>
          <p:cNvPr id="61444" name="Rectangle 2">
            <a:extLst>
              <a:ext uri="{FF2B5EF4-FFF2-40B4-BE49-F238E27FC236}">
                <a16:creationId xmlns:a16="http://schemas.microsoft.com/office/drawing/2014/main" id="{96C7A413-7ED4-4808-9804-66B6B27EAE44}"/>
              </a:ext>
            </a:extLst>
          </p:cNvPr>
          <p:cNvSpPr>
            <a:spLocks noGrp="1" noRot="1" noChangeAspect="1" noChangeArrowheads="1" noTextEdit="1"/>
          </p:cNvSpPr>
          <p:nvPr>
            <p:ph type="sldImg"/>
          </p:nvPr>
        </p:nvSpPr>
        <p:spPr>
          <a:xfrm>
            <a:off x="915988" y="744538"/>
            <a:ext cx="4965700" cy="3724275"/>
          </a:xfrm>
          <a:ln/>
        </p:spPr>
      </p:sp>
      <p:sp>
        <p:nvSpPr>
          <p:cNvPr id="61445" name="Rectangle 3">
            <a:extLst>
              <a:ext uri="{FF2B5EF4-FFF2-40B4-BE49-F238E27FC236}">
                <a16:creationId xmlns:a16="http://schemas.microsoft.com/office/drawing/2014/main" id="{C3C81E93-8FAD-41BD-8B3F-6C10C5E9756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7">
            <a:extLst>
              <a:ext uri="{FF2B5EF4-FFF2-40B4-BE49-F238E27FC236}">
                <a16:creationId xmlns:a16="http://schemas.microsoft.com/office/drawing/2014/main" id="{2276F6A2-E50B-49C5-A46E-175CDFED816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73F7024E-4888-42CB-9748-58F628222E12}" type="slidenum">
              <a:rPr lang="en-US" altLang="ja-JP" sz="1300" smtClean="0">
                <a:ea typeface="ＭＳ Ｐゴシック" panose="020B0600070205080204" pitchFamily="50" charset="-128"/>
              </a:rPr>
              <a:pPr>
                <a:spcBef>
                  <a:spcPct val="0"/>
                </a:spcBef>
              </a:pPr>
              <a:t>3</a:t>
            </a:fld>
            <a:endParaRPr lang="en-US" altLang="ja-JP" sz="1300">
              <a:ea typeface="ＭＳ Ｐゴシック" panose="020B0600070205080204" pitchFamily="50" charset="-128"/>
            </a:endParaRPr>
          </a:p>
        </p:txBody>
      </p:sp>
      <p:sp>
        <p:nvSpPr>
          <p:cNvPr id="7171" name="Rectangle 7">
            <a:extLst>
              <a:ext uri="{FF2B5EF4-FFF2-40B4-BE49-F238E27FC236}">
                <a16:creationId xmlns:a16="http://schemas.microsoft.com/office/drawing/2014/main" id="{9C4EB968-0EB1-4A9B-8D77-5146E89A18F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AB717BC-7693-4D8F-8B4A-FC613D71764D}" type="slidenum">
              <a:rPr lang="en-US" altLang="ja-JP" sz="1300">
                <a:ea typeface="ＭＳ Ｐゴシック" panose="020B0600070205080204" pitchFamily="50" charset="-128"/>
              </a:rPr>
              <a:pPr algn="r" eaLnBrk="1" hangingPunct="1">
                <a:spcBef>
                  <a:spcPct val="0"/>
                </a:spcBef>
              </a:pPr>
              <a:t>3</a:t>
            </a:fld>
            <a:endParaRPr lang="en-US" altLang="ja-JP" sz="1300">
              <a:ea typeface="ＭＳ Ｐゴシック" panose="020B0600070205080204" pitchFamily="50" charset="-128"/>
            </a:endParaRPr>
          </a:p>
        </p:txBody>
      </p:sp>
      <p:sp>
        <p:nvSpPr>
          <p:cNvPr id="7172" name="Rectangle 2">
            <a:extLst>
              <a:ext uri="{FF2B5EF4-FFF2-40B4-BE49-F238E27FC236}">
                <a16:creationId xmlns:a16="http://schemas.microsoft.com/office/drawing/2014/main" id="{3C37217F-320E-4EBB-9DF7-A9921FD522B0}"/>
              </a:ext>
            </a:extLst>
          </p:cNvPr>
          <p:cNvSpPr>
            <a:spLocks noGrp="1" noRot="1" noChangeAspect="1" noChangeArrowheads="1" noTextEdit="1"/>
          </p:cNvSpPr>
          <p:nvPr>
            <p:ph type="sldImg"/>
          </p:nvPr>
        </p:nvSpPr>
        <p:spPr>
          <a:xfrm>
            <a:off x="915988" y="744538"/>
            <a:ext cx="4965700" cy="3724275"/>
          </a:xfrm>
          <a:ln/>
        </p:spPr>
      </p:sp>
      <p:sp>
        <p:nvSpPr>
          <p:cNvPr id="7173" name="Rectangle 3">
            <a:extLst>
              <a:ext uri="{FF2B5EF4-FFF2-40B4-BE49-F238E27FC236}">
                <a16:creationId xmlns:a16="http://schemas.microsoft.com/office/drawing/2014/main" id="{88C64BAE-6838-4415-A505-7B3583DB6F5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a:latin typeface="Arial" panose="020B0604020202020204" pitchFamily="34" charset="0"/>
            </a:endParaRPr>
          </a:p>
        </p:txBody>
      </p:sp>
    </p:spTree>
    <p:extLst>
      <p:ext uri="{BB962C8B-B14F-4D97-AF65-F5344CB8AC3E}">
        <p14:creationId xmlns:p14="http://schemas.microsoft.com/office/powerpoint/2010/main" val="114831627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a:extLst>
              <a:ext uri="{FF2B5EF4-FFF2-40B4-BE49-F238E27FC236}">
                <a16:creationId xmlns:a16="http://schemas.microsoft.com/office/drawing/2014/main" id="{7F97E5A9-5C79-4CA6-BC29-ABFFAEA962A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F4F6602F-47BD-44F7-8754-E31FB60B326F}" type="slidenum">
              <a:rPr lang="en-US" altLang="ja-JP" sz="1300" smtClean="0">
                <a:ea typeface="ＭＳ Ｐゴシック" panose="020B0600070205080204" pitchFamily="50" charset="-128"/>
              </a:rPr>
              <a:pPr>
                <a:spcBef>
                  <a:spcPct val="0"/>
                </a:spcBef>
              </a:pPr>
              <a:t>31</a:t>
            </a:fld>
            <a:endParaRPr lang="en-US" altLang="ja-JP" sz="1300">
              <a:ea typeface="ＭＳ Ｐゴシック" panose="020B0600070205080204" pitchFamily="50" charset="-128"/>
            </a:endParaRPr>
          </a:p>
        </p:txBody>
      </p:sp>
      <p:sp>
        <p:nvSpPr>
          <p:cNvPr id="63491" name="Rectangle 7">
            <a:extLst>
              <a:ext uri="{FF2B5EF4-FFF2-40B4-BE49-F238E27FC236}">
                <a16:creationId xmlns:a16="http://schemas.microsoft.com/office/drawing/2014/main" id="{E31E807A-0833-45AB-9614-2DD0CC11F38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4357E45-F63F-402D-B108-1FC318866278}" type="slidenum">
              <a:rPr lang="en-US" altLang="ja-JP" sz="1300">
                <a:ea typeface="ＭＳ Ｐゴシック" panose="020B0600070205080204" pitchFamily="50" charset="-128"/>
              </a:rPr>
              <a:pPr algn="r" eaLnBrk="1" hangingPunct="1">
                <a:spcBef>
                  <a:spcPct val="0"/>
                </a:spcBef>
              </a:pPr>
              <a:t>31</a:t>
            </a:fld>
            <a:endParaRPr lang="en-US" altLang="ja-JP" sz="1300">
              <a:ea typeface="ＭＳ Ｐゴシック" panose="020B0600070205080204" pitchFamily="50" charset="-128"/>
            </a:endParaRPr>
          </a:p>
        </p:txBody>
      </p:sp>
      <p:sp>
        <p:nvSpPr>
          <p:cNvPr id="63492" name="Rectangle 2">
            <a:extLst>
              <a:ext uri="{FF2B5EF4-FFF2-40B4-BE49-F238E27FC236}">
                <a16:creationId xmlns:a16="http://schemas.microsoft.com/office/drawing/2014/main" id="{2BCE7436-35C4-439A-BB9A-E9A10FBF63A4}"/>
              </a:ext>
            </a:extLst>
          </p:cNvPr>
          <p:cNvSpPr>
            <a:spLocks noGrp="1" noRot="1" noChangeAspect="1" noChangeArrowheads="1" noTextEdit="1"/>
          </p:cNvSpPr>
          <p:nvPr>
            <p:ph type="sldImg"/>
          </p:nvPr>
        </p:nvSpPr>
        <p:spPr>
          <a:xfrm>
            <a:off x="915988" y="744538"/>
            <a:ext cx="4965700" cy="3724275"/>
          </a:xfrm>
          <a:ln/>
        </p:spPr>
      </p:sp>
      <p:sp>
        <p:nvSpPr>
          <p:cNvPr id="63493" name="Rectangle 3">
            <a:extLst>
              <a:ext uri="{FF2B5EF4-FFF2-40B4-BE49-F238E27FC236}">
                <a16:creationId xmlns:a16="http://schemas.microsoft.com/office/drawing/2014/main" id="{9CE98E41-4C52-48BC-9E3A-6CDD3B26BB2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a:extLst>
              <a:ext uri="{FF2B5EF4-FFF2-40B4-BE49-F238E27FC236}">
                <a16:creationId xmlns:a16="http://schemas.microsoft.com/office/drawing/2014/main" id="{61EACBED-3C29-43B3-8EDE-0C510C5E366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3C98698-3382-4944-B6FF-B6DB044AF7A0}" type="slidenum">
              <a:rPr lang="en-US" altLang="ja-JP" sz="1300" smtClean="0">
                <a:ea typeface="ＭＳ Ｐゴシック" panose="020B0600070205080204" pitchFamily="50" charset="-128"/>
              </a:rPr>
              <a:pPr>
                <a:spcBef>
                  <a:spcPct val="0"/>
                </a:spcBef>
              </a:pPr>
              <a:t>32</a:t>
            </a:fld>
            <a:endParaRPr lang="en-US" altLang="ja-JP" sz="1300">
              <a:ea typeface="ＭＳ Ｐゴシック" panose="020B0600070205080204" pitchFamily="50" charset="-128"/>
            </a:endParaRPr>
          </a:p>
        </p:txBody>
      </p:sp>
      <p:sp>
        <p:nvSpPr>
          <p:cNvPr id="67587" name="Rectangle 7">
            <a:extLst>
              <a:ext uri="{FF2B5EF4-FFF2-40B4-BE49-F238E27FC236}">
                <a16:creationId xmlns:a16="http://schemas.microsoft.com/office/drawing/2014/main" id="{00069E76-4533-462A-B913-D83BEA3A691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A7CB447C-C4E6-4122-A676-68E242F6FEE7}" type="slidenum">
              <a:rPr lang="en-US" altLang="ja-JP" sz="1300">
                <a:ea typeface="ＭＳ Ｐゴシック" panose="020B0600070205080204" pitchFamily="50" charset="-128"/>
              </a:rPr>
              <a:pPr algn="r" eaLnBrk="1" hangingPunct="1">
                <a:spcBef>
                  <a:spcPct val="0"/>
                </a:spcBef>
              </a:pPr>
              <a:t>32</a:t>
            </a:fld>
            <a:endParaRPr lang="en-US" altLang="ja-JP" sz="1300">
              <a:ea typeface="ＭＳ Ｐゴシック" panose="020B0600070205080204" pitchFamily="50" charset="-128"/>
            </a:endParaRPr>
          </a:p>
        </p:txBody>
      </p:sp>
      <p:sp>
        <p:nvSpPr>
          <p:cNvPr id="67588" name="Rectangle 2">
            <a:extLst>
              <a:ext uri="{FF2B5EF4-FFF2-40B4-BE49-F238E27FC236}">
                <a16:creationId xmlns:a16="http://schemas.microsoft.com/office/drawing/2014/main" id="{2D6AF81B-0A3F-41EA-8DE7-96C2DC08E06E}"/>
              </a:ext>
            </a:extLst>
          </p:cNvPr>
          <p:cNvSpPr>
            <a:spLocks noGrp="1" noRot="1" noChangeAspect="1" noChangeArrowheads="1" noTextEdit="1"/>
          </p:cNvSpPr>
          <p:nvPr>
            <p:ph type="sldImg"/>
          </p:nvPr>
        </p:nvSpPr>
        <p:spPr>
          <a:xfrm>
            <a:off x="915988" y="744538"/>
            <a:ext cx="4965700" cy="3724275"/>
          </a:xfrm>
          <a:ln/>
        </p:spPr>
      </p:sp>
      <p:sp>
        <p:nvSpPr>
          <p:cNvPr id="67589" name="Rectangle 3">
            <a:extLst>
              <a:ext uri="{FF2B5EF4-FFF2-40B4-BE49-F238E27FC236}">
                <a16:creationId xmlns:a16="http://schemas.microsoft.com/office/drawing/2014/main" id="{1F6D3A7D-4700-41AE-A96D-53F89152263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a:extLst>
              <a:ext uri="{FF2B5EF4-FFF2-40B4-BE49-F238E27FC236}">
                <a16:creationId xmlns:a16="http://schemas.microsoft.com/office/drawing/2014/main" id="{2C3D3EDF-7EC0-432D-BD63-046CBF86A2B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5A51A16-C0A8-4A10-96F1-69BC651F359F}" type="slidenum">
              <a:rPr lang="en-US" altLang="ja-JP" sz="1300" smtClean="0">
                <a:ea typeface="ＭＳ Ｐゴシック" panose="020B0600070205080204" pitchFamily="50" charset="-128"/>
              </a:rPr>
              <a:pPr>
                <a:spcBef>
                  <a:spcPct val="0"/>
                </a:spcBef>
              </a:pPr>
              <a:t>33</a:t>
            </a:fld>
            <a:endParaRPr lang="en-US" altLang="ja-JP" sz="1300">
              <a:ea typeface="ＭＳ Ｐゴシック" panose="020B0600070205080204" pitchFamily="50" charset="-128"/>
            </a:endParaRPr>
          </a:p>
        </p:txBody>
      </p:sp>
      <p:sp>
        <p:nvSpPr>
          <p:cNvPr id="69635" name="Rectangle 7">
            <a:extLst>
              <a:ext uri="{FF2B5EF4-FFF2-40B4-BE49-F238E27FC236}">
                <a16:creationId xmlns:a16="http://schemas.microsoft.com/office/drawing/2014/main" id="{664E6EEC-1128-4C29-B85F-500C16DB1A8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EC786E6-5D3E-48F0-BCDF-63C8A83B172E}" type="slidenum">
              <a:rPr lang="en-US" altLang="ja-JP" sz="1300">
                <a:ea typeface="ＭＳ Ｐゴシック" panose="020B0600070205080204" pitchFamily="50" charset="-128"/>
              </a:rPr>
              <a:pPr algn="r" eaLnBrk="1" hangingPunct="1">
                <a:spcBef>
                  <a:spcPct val="0"/>
                </a:spcBef>
              </a:pPr>
              <a:t>33</a:t>
            </a:fld>
            <a:endParaRPr lang="en-US" altLang="ja-JP" sz="1300">
              <a:ea typeface="ＭＳ Ｐゴシック" panose="020B0600070205080204" pitchFamily="50" charset="-128"/>
            </a:endParaRPr>
          </a:p>
        </p:txBody>
      </p:sp>
      <p:sp>
        <p:nvSpPr>
          <p:cNvPr id="69636" name="Rectangle 2">
            <a:extLst>
              <a:ext uri="{FF2B5EF4-FFF2-40B4-BE49-F238E27FC236}">
                <a16:creationId xmlns:a16="http://schemas.microsoft.com/office/drawing/2014/main" id="{52CC068D-7D73-4023-A1C8-A4D51D5E2908}"/>
              </a:ext>
            </a:extLst>
          </p:cNvPr>
          <p:cNvSpPr>
            <a:spLocks noGrp="1" noRot="1" noChangeAspect="1" noChangeArrowheads="1" noTextEdit="1"/>
          </p:cNvSpPr>
          <p:nvPr>
            <p:ph type="sldImg"/>
          </p:nvPr>
        </p:nvSpPr>
        <p:spPr>
          <a:xfrm>
            <a:off x="915988" y="744538"/>
            <a:ext cx="4965700" cy="3724275"/>
          </a:xfrm>
          <a:ln/>
        </p:spPr>
      </p:sp>
      <p:sp>
        <p:nvSpPr>
          <p:cNvPr id="69637" name="Rectangle 3">
            <a:extLst>
              <a:ext uri="{FF2B5EF4-FFF2-40B4-BE49-F238E27FC236}">
                <a16:creationId xmlns:a16="http://schemas.microsoft.com/office/drawing/2014/main" id="{360AF14A-1CA9-4C7F-886A-6B23D70F3F5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a:extLst>
              <a:ext uri="{FF2B5EF4-FFF2-40B4-BE49-F238E27FC236}">
                <a16:creationId xmlns:a16="http://schemas.microsoft.com/office/drawing/2014/main" id="{63E7B163-A089-4DE7-8391-CD1779775AB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F80B3E9E-7B90-408A-8CAB-4F76B6DF652E}" type="slidenum">
              <a:rPr lang="en-US" altLang="ja-JP" sz="1300" smtClean="0">
                <a:ea typeface="ＭＳ Ｐゴシック" panose="020B0600070205080204" pitchFamily="50" charset="-128"/>
              </a:rPr>
              <a:pPr>
                <a:spcBef>
                  <a:spcPct val="0"/>
                </a:spcBef>
              </a:pPr>
              <a:t>34</a:t>
            </a:fld>
            <a:endParaRPr lang="en-US" altLang="ja-JP" sz="1300">
              <a:ea typeface="ＭＳ Ｐゴシック" panose="020B0600070205080204" pitchFamily="50" charset="-128"/>
            </a:endParaRPr>
          </a:p>
        </p:txBody>
      </p:sp>
      <p:sp>
        <p:nvSpPr>
          <p:cNvPr id="71683" name="Rectangle 7">
            <a:extLst>
              <a:ext uri="{FF2B5EF4-FFF2-40B4-BE49-F238E27FC236}">
                <a16:creationId xmlns:a16="http://schemas.microsoft.com/office/drawing/2014/main" id="{A0441864-5B5A-4254-BE55-5191AE90E437}"/>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67F27A2-C87F-4890-BF27-357A50014271}" type="slidenum">
              <a:rPr lang="en-US" altLang="ja-JP" sz="1300">
                <a:ea typeface="ＭＳ Ｐゴシック" panose="020B0600070205080204" pitchFamily="50" charset="-128"/>
              </a:rPr>
              <a:pPr algn="r" eaLnBrk="1" hangingPunct="1">
                <a:spcBef>
                  <a:spcPct val="0"/>
                </a:spcBef>
              </a:pPr>
              <a:t>34</a:t>
            </a:fld>
            <a:endParaRPr lang="en-US" altLang="ja-JP" sz="1300">
              <a:ea typeface="ＭＳ Ｐゴシック" panose="020B0600070205080204" pitchFamily="50" charset="-128"/>
            </a:endParaRPr>
          </a:p>
        </p:txBody>
      </p:sp>
      <p:sp>
        <p:nvSpPr>
          <p:cNvPr id="71684" name="Rectangle 2">
            <a:extLst>
              <a:ext uri="{FF2B5EF4-FFF2-40B4-BE49-F238E27FC236}">
                <a16:creationId xmlns:a16="http://schemas.microsoft.com/office/drawing/2014/main" id="{D96A7C8A-C8BD-4310-8F74-69AF02BA7626}"/>
              </a:ext>
            </a:extLst>
          </p:cNvPr>
          <p:cNvSpPr>
            <a:spLocks noGrp="1" noRot="1" noChangeAspect="1" noChangeArrowheads="1" noTextEdit="1"/>
          </p:cNvSpPr>
          <p:nvPr>
            <p:ph type="sldImg"/>
          </p:nvPr>
        </p:nvSpPr>
        <p:spPr>
          <a:xfrm>
            <a:off x="915988" y="744538"/>
            <a:ext cx="4965700" cy="3724275"/>
          </a:xfrm>
          <a:ln/>
        </p:spPr>
      </p:sp>
      <p:sp>
        <p:nvSpPr>
          <p:cNvPr id="71685" name="Rectangle 3">
            <a:extLst>
              <a:ext uri="{FF2B5EF4-FFF2-40B4-BE49-F238E27FC236}">
                <a16:creationId xmlns:a16="http://schemas.microsoft.com/office/drawing/2014/main" id="{DA4F23D2-6AE8-40FB-8A99-E0E36317DC5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a:extLst>
              <a:ext uri="{FF2B5EF4-FFF2-40B4-BE49-F238E27FC236}">
                <a16:creationId xmlns:a16="http://schemas.microsoft.com/office/drawing/2014/main" id="{9ACE4DAF-971D-4787-8D44-68B7F14EF79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78C94390-67E9-4137-BCDC-D632FA500168}" type="slidenum">
              <a:rPr lang="en-US" altLang="ja-JP" sz="1300" smtClean="0">
                <a:ea typeface="ＭＳ Ｐゴシック" panose="020B0600070205080204" pitchFamily="50" charset="-128"/>
              </a:rPr>
              <a:pPr>
                <a:spcBef>
                  <a:spcPct val="0"/>
                </a:spcBef>
              </a:pPr>
              <a:t>35</a:t>
            </a:fld>
            <a:endParaRPr lang="en-US" altLang="ja-JP" sz="1300">
              <a:ea typeface="ＭＳ Ｐゴシック" panose="020B0600070205080204" pitchFamily="50" charset="-128"/>
            </a:endParaRPr>
          </a:p>
        </p:txBody>
      </p:sp>
      <p:sp>
        <p:nvSpPr>
          <p:cNvPr id="73731" name="Rectangle 7">
            <a:extLst>
              <a:ext uri="{FF2B5EF4-FFF2-40B4-BE49-F238E27FC236}">
                <a16:creationId xmlns:a16="http://schemas.microsoft.com/office/drawing/2014/main" id="{6C69B764-AF23-48EF-ADE5-DB675C15B7B8}"/>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47E964C-2B51-4A12-806C-7A4C9AC405C2}" type="slidenum">
              <a:rPr lang="en-US" altLang="ja-JP" sz="1300">
                <a:ea typeface="ＭＳ Ｐゴシック" panose="020B0600070205080204" pitchFamily="50" charset="-128"/>
              </a:rPr>
              <a:pPr algn="r" eaLnBrk="1" hangingPunct="1">
                <a:spcBef>
                  <a:spcPct val="0"/>
                </a:spcBef>
              </a:pPr>
              <a:t>35</a:t>
            </a:fld>
            <a:endParaRPr lang="en-US" altLang="ja-JP" sz="1300">
              <a:ea typeface="ＭＳ Ｐゴシック" panose="020B0600070205080204" pitchFamily="50" charset="-128"/>
            </a:endParaRPr>
          </a:p>
        </p:txBody>
      </p:sp>
      <p:sp>
        <p:nvSpPr>
          <p:cNvPr id="73732" name="Rectangle 2">
            <a:extLst>
              <a:ext uri="{FF2B5EF4-FFF2-40B4-BE49-F238E27FC236}">
                <a16:creationId xmlns:a16="http://schemas.microsoft.com/office/drawing/2014/main" id="{D11E39B1-00FE-443B-8DD7-F1440E8D5910}"/>
              </a:ext>
            </a:extLst>
          </p:cNvPr>
          <p:cNvSpPr>
            <a:spLocks noGrp="1" noRot="1" noChangeAspect="1" noChangeArrowheads="1" noTextEdit="1"/>
          </p:cNvSpPr>
          <p:nvPr>
            <p:ph type="sldImg"/>
          </p:nvPr>
        </p:nvSpPr>
        <p:spPr>
          <a:xfrm>
            <a:off x="915988" y="744538"/>
            <a:ext cx="4965700" cy="3724275"/>
          </a:xfrm>
          <a:ln/>
        </p:spPr>
      </p:sp>
      <p:sp>
        <p:nvSpPr>
          <p:cNvPr id="73733" name="Rectangle 3">
            <a:extLst>
              <a:ext uri="{FF2B5EF4-FFF2-40B4-BE49-F238E27FC236}">
                <a16:creationId xmlns:a16="http://schemas.microsoft.com/office/drawing/2014/main" id="{6558189B-755A-43F3-8ECF-E92368B3268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a:extLst>
              <a:ext uri="{FF2B5EF4-FFF2-40B4-BE49-F238E27FC236}">
                <a16:creationId xmlns:a16="http://schemas.microsoft.com/office/drawing/2014/main" id="{95A5CAC1-9D0D-4D43-8705-A93AE3B8128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ADB7E2A-4752-48F5-B4A7-A52E46D4C8EE}" type="slidenum">
              <a:rPr lang="en-US" altLang="ja-JP" sz="1300" smtClean="0">
                <a:ea typeface="ＭＳ Ｐゴシック" panose="020B0600070205080204" pitchFamily="50" charset="-128"/>
              </a:rPr>
              <a:pPr>
                <a:spcBef>
                  <a:spcPct val="0"/>
                </a:spcBef>
              </a:pPr>
              <a:t>37</a:t>
            </a:fld>
            <a:endParaRPr lang="en-US" altLang="ja-JP" sz="1300">
              <a:ea typeface="ＭＳ Ｐゴシック" panose="020B0600070205080204" pitchFamily="50" charset="-128"/>
            </a:endParaRPr>
          </a:p>
        </p:txBody>
      </p:sp>
      <p:sp>
        <p:nvSpPr>
          <p:cNvPr id="76803" name="Rectangle 7">
            <a:extLst>
              <a:ext uri="{FF2B5EF4-FFF2-40B4-BE49-F238E27FC236}">
                <a16:creationId xmlns:a16="http://schemas.microsoft.com/office/drawing/2014/main" id="{D15F3E2A-5CDF-4654-8742-105762F4C009}"/>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C826F91-8FEA-4916-8900-544177717661}" type="slidenum">
              <a:rPr lang="en-US" altLang="ja-JP" sz="1300">
                <a:ea typeface="ＭＳ Ｐゴシック" panose="020B0600070205080204" pitchFamily="50" charset="-128"/>
              </a:rPr>
              <a:pPr algn="r" eaLnBrk="1" hangingPunct="1">
                <a:spcBef>
                  <a:spcPct val="0"/>
                </a:spcBef>
              </a:pPr>
              <a:t>37</a:t>
            </a:fld>
            <a:endParaRPr lang="en-US" altLang="ja-JP" sz="1300">
              <a:ea typeface="ＭＳ Ｐゴシック" panose="020B0600070205080204" pitchFamily="50" charset="-128"/>
            </a:endParaRPr>
          </a:p>
        </p:txBody>
      </p:sp>
      <p:sp>
        <p:nvSpPr>
          <p:cNvPr id="76804" name="Rectangle 2">
            <a:extLst>
              <a:ext uri="{FF2B5EF4-FFF2-40B4-BE49-F238E27FC236}">
                <a16:creationId xmlns:a16="http://schemas.microsoft.com/office/drawing/2014/main" id="{82728B54-4776-4B2C-AB64-3BF6713CE53E}"/>
              </a:ext>
            </a:extLst>
          </p:cNvPr>
          <p:cNvSpPr>
            <a:spLocks noGrp="1" noRot="1" noChangeAspect="1" noChangeArrowheads="1" noTextEdit="1"/>
          </p:cNvSpPr>
          <p:nvPr>
            <p:ph type="sldImg"/>
          </p:nvPr>
        </p:nvSpPr>
        <p:spPr>
          <a:xfrm>
            <a:off x="915988" y="744538"/>
            <a:ext cx="4965700" cy="3724275"/>
          </a:xfrm>
          <a:ln/>
        </p:spPr>
      </p:sp>
      <p:sp>
        <p:nvSpPr>
          <p:cNvPr id="76805" name="Rectangle 3">
            <a:extLst>
              <a:ext uri="{FF2B5EF4-FFF2-40B4-BE49-F238E27FC236}">
                <a16:creationId xmlns:a16="http://schemas.microsoft.com/office/drawing/2014/main" id="{78269102-9EDC-42F2-8451-0317D8392A1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a:extLst>
              <a:ext uri="{FF2B5EF4-FFF2-40B4-BE49-F238E27FC236}">
                <a16:creationId xmlns:a16="http://schemas.microsoft.com/office/drawing/2014/main" id="{3CD9821F-04B4-4E99-98C5-D565597BE38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7DB218C-B122-448D-9632-55E7BC83D73E}" type="slidenum">
              <a:rPr lang="en-US" altLang="ja-JP" sz="1300" smtClean="0">
                <a:ea typeface="ＭＳ Ｐゴシック" panose="020B0600070205080204" pitchFamily="50" charset="-128"/>
              </a:rPr>
              <a:pPr>
                <a:spcBef>
                  <a:spcPct val="0"/>
                </a:spcBef>
              </a:pPr>
              <a:t>38</a:t>
            </a:fld>
            <a:endParaRPr lang="en-US" altLang="ja-JP" sz="1300">
              <a:ea typeface="ＭＳ Ｐゴシック" panose="020B0600070205080204" pitchFamily="50" charset="-128"/>
            </a:endParaRPr>
          </a:p>
        </p:txBody>
      </p:sp>
      <p:sp>
        <p:nvSpPr>
          <p:cNvPr id="78851" name="Rectangle 7">
            <a:extLst>
              <a:ext uri="{FF2B5EF4-FFF2-40B4-BE49-F238E27FC236}">
                <a16:creationId xmlns:a16="http://schemas.microsoft.com/office/drawing/2014/main" id="{D6DA8B25-A49E-42E6-924B-700A834CF1F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C7A5EB3-CB9D-479B-8691-E2CCDC31099B}" type="slidenum">
              <a:rPr lang="en-US" altLang="ja-JP" sz="1300">
                <a:ea typeface="ＭＳ Ｐゴシック" panose="020B0600070205080204" pitchFamily="50" charset="-128"/>
              </a:rPr>
              <a:pPr algn="r" eaLnBrk="1" hangingPunct="1">
                <a:spcBef>
                  <a:spcPct val="0"/>
                </a:spcBef>
              </a:pPr>
              <a:t>38</a:t>
            </a:fld>
            <a:endParaRPr lang="en-US" altLang="ja-JP" sz="1300">
              <a:ea typeface="ＭＳ Ｐゴシック" panose="020B0600070205080204" pitchFamily="50" charset="-128"/>
            </a:endParaRPr>
          </a:p>
        </p:txBody>
      </p:sp>
      <p:sp>
        <p:nvSpPr>
          <p:cNvPr id="78852" name="Rectangle 2">
            <a:extLst>
              <a:ext uri="{FF2B5EF4-FFF2-40B4-BE49-F238E27FC236}">
                <a16:creationId xmlns:a16="http://schemas.microsoft.com/office/drawing/2014/main" id="{328CF0D7-ECA0-43F6-85D2-FC1E9C0FDA2A}"/>
              </a:ext>
            </a:extLst>
          </p:cNvPr>
          <p:cNvSpPr>
            <a:spLocks noGrp="1" noRot="1" noChangeAspect="1" noChangeArrowheads="1" noTextEdit="1"/>
          </p:cNvSpPr>
          <p:nvPr>
            <p:ph type="sldImg"/>
          </p:nvPr>
        </p:nvSpPr>
        <p:spPr>
          <a:xfrm>
            <a:off x="915988" y="744538"/>
            <a:ext cx="4965700" cy="3724275"/>
          </a:xfrm>
          <a:ln/>
        </p:spPr>
      </p:sp>
      <p:sp>
        <p:nvSpPr>
          <p:cNvPr id="78853" name="Rectangle 3">
            <a:extLst>
              <a:ext uri="{FF2B5EF4-FFF2-40B4-BE49-F238E27FC236}">
                <a16:creationId xmlns:a16="http://schemas.microsoft.com/office/drawing/2014/main" id="{0188FDB3-DD06-48C7-B17C-C025D9ED8CC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a:extLst>
              <a:ext uri="{FF2B5EF4-FFF2-40B4-BE49-F238E27FC236}">
                <a16:creationId xmlns:a16="http://schemas.microsoft.com/office/drawing/2014/main" id="{84DD1FA2-956C-4396-8C2B-4009CB64A8A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755EF07E-0A45-4B91-99BE-4CFF8537716F}" type="slidenum">
              <a:rPr lang="en-US" altLang="ja-JP" sz="1300" smtClean="0">
                <a:ea typeface="ＭＳ Ｐゴシック" panose="020B0600070205080204" pitchFamily="50" charset="-128"/>
              </a:rPr>
              <a:pPr>
                <a:spcBef>
                  <a:spcPct val="0"/>
                </a:spcBef>
              </a:pPr>
              <a:t>39</a:t>
            </a:fld>
            <a:endParaRPr lang="en-US" altLang="ja-JP" sz="1300">
              <a:ea typeface="ＭＳ Ｐゴシック" panose="020B0600070205080204" pitchFamily="50" charset="-128"/>
            </a:endParaRPr>
          </a:p>
        </p:txBody>
      </p:sp>
      <p:sp>
        <p:nvSpPr>
          <p:cNvPr id="80899" name="Rectangle 7">
            <a:extLst>
              <a:ext uri="{FF2B5EF4-FFF2-40B4-BE49-F238E27FC236}">
                <a16:creationId xmlns:a16="http://schemas.microsoft.com/office/drawing/2014/main" id="{BA82FA4D-40D5-4A08-ABA3-55383CF2DFE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1007EAD-1438-4C94-94C1-0696D3363CC2}" type="slidenum">
              <a:rPr lang="en-US" altLang="ja-JP" sz="1300">
                <a:ea typeface="ＭＳ Ｐゴシック" panose="020B0600070205080204" pitchFamily="50" charset="-128"/>
              </a:rPr>
              <a:pPr algn="r" eaLnBrk="1" hangingPunct="1">
                <a:spcBef>
                  <a:spcPct val="0"/>
                </a:spcBef>
              </a:pPr>
              <a:t>39</a:t>
            </a:fld>
            <a:endParaRPr lang="en-US" altLang="ja-JP" sz="1300">
              <a:ea typeface="ＭＳ Ｐゴシック" panose="020B0600070205080204" pitchFamily="50" charset="-128"/>
            </a:endParaRPr>
          </a:p>
        </p:txBody>
      </p:sp>
      <p:sp>
        <p:nvSpPr>
          <p:cNvPr id="80900" name="Rectangle 2">
            <a:extLst>
              <a:ext uri="{FF2B5EF4-FFF2-40B4-BE49-F238E27FC236}">
                <a16:creationId xmlns:a16="http://schemas.microsoft.com/office/drawing/2014/main" id="{6A3ABB15-038D-41D6-A833-1F6A7C486153}"/>
              </a:ext>
            </a:extLst>
          </p:cNvPr>
          <p:cNvSpPr>
            <a:spLocks noGrp="1" noRot="1" noChangeAspect="1" noChangeArrowheads="1" noTextEdit="1"/>
          </p:cNvSpPr>
          <p:nvPr>
            <p:ph type="sldImg"/>
          </p:nvPr>
        </p:nvSpPr>
        <p:spPr>
          <a:xfrm>
            <a:off x="915988" y="744538"/>
            <a:ext cx="4965700" cy="3724275"/>
          </a:xfrm>
          <a:ln/>
        </p:spPr>
      </p:sp>
      <p:sp>
        <p:nvSpPr>
          <p:cNvPr id="80901" name="Rectangle 3">
            <a:extLst>
              <a:ext uri="{FF2B5EF4-FFF2-40B4-BE49-F238E27FC236}">
                <a16:creationId xmlns:a16="http://schemas.microsoft.com/office/drawing/2014/main" id="{4714512C-1652-4942-AEDB-A93E4DD911A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409591491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a:extLst>
              <a:ext uri="{FF2B5EF4-FFF2-40B4-BE49-F238E27FC236}">
                <a16:creationId xmlns:a16="http://schemas.microsoft.com/office/drawing/2014/main" id="{36B35B16-3B3F-4D82-9C67-59E30709521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93B23DE-E202-468F-852B-102E4E190634}" type="slidenum">
              <a:rPr lang="en-US" altLang="ja-JP" sz="1300" smtClean="0">
                <a:ea typeface="ＭＳ Ｐゴシック" panose="020B0600070205080204" pitchFamily="50" charset="-128"/>
              </a:rPr>
              <a:pPr>
                <a:spcBef>
                  <a:spcPct val="0"/>
                </a:spcBef>
              </a:pPr>
              <a:t>40</a:t>
            </a:fld>
            <a:endParaRPr lang="en-US" altLang="ja-JP" sz="1300">
              <a:ea typeface="ＭＳ Ｐゴシック" panose="020B0600070205080204" pitchFamily="50" charset="-128"/>
            </a:endParaRPr>
          </a:p>
        </p:txBody>
      </p:sp>
      <p:sp>
        <p:nvSpPr>
          <p:cNvPr id="24579" name="Rectangle 7">
            <a:extLst>
              <a:ext uri="{FF2B5EF4-FFF2-40B4-BE49-F238E27FC236}">
                <a16:creationId xmlns:a16="http://schemas.microsoft.com/office/drawing/2014/main" id="{A245D57B-0356-4869-AFE9-B0EE1A2B151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F80C788-E013-48AF-82B2-093181658F59}" type="slidenum">
              <a:rPr lang="en-US" altLang="ja-JP" sz="1300">
                <a:ea typeface="ＭＳ Ｐゴシック" panose="020B0600070205080204" pitchFamily="50" charset="-128"/>
              </a:rPr>
              <a:pPr algn="r" eaLnBrk="1" hangingPunct="1">
                <a:spcBef>
                  <a:spcPct val="0"/>
                </a:spcBef>
              </a:pPr>
              <a:t>40</a:t>
            </a:fld>
            <a:endParaRPr lang="en-US" altLang="ja-JP" sz="1300">
              <a:ea typeface="ＭＳ Ｐゴシック" panose="020B0600070205080204" pitchFamily="50" charset="-128"/>
            </a:endParaRPr>
          </a:p>
        </p:txBody>
      </p:sp>
      <p:sp>
        <p:nvSpPr>
          <p:cNvPr id="24580" name="Rectangle 2">
            <a:extLst>
              <a:ext uri="{FF2B5EF4-FFF2-40B4-BE49-F238E27FC236}">
                <a16:creationId xmlns:a16="http://schemas.microsoft.com/office/drawing/2014/main" id="{F4AD495D-0CA5-4B9C-854E-37EC30B6441C}"/>
              </a:ext>
            </a:extLst>
          </p:cNvPr>
          <p:cNvSpPr>
            <a:spLocks noGrp="1" noRot="1" noChangeAspect="1" noChangeArrowheads="1" noTextEdit="1"/>
          </p:cNvSpPr>
          <p:nvPr>
            <p:ph type="sldImg"/>
          </p:nvPr>
        </p:nvSpPr>
        <p:spPr>
          <a:xfrm>
            <a:off x="915988" y="744538"/>
            <a:ext cx="4965700" cy="3724275"/>
          </a:xfrm>
          <a:ln/>
        </p:spPr>
      </p:sp>
      <p:sp>
        <p:nvSpPr>
          <p:cNvPr id="24581" name="Rectangle 3">
            <a:extLst>
              <a:ext uri="{FF2B5EF4-FFF2-40B4-BE49-F238E27FC236}">
                <a16:creationId xmlns:a16="http://schemas.microsoft.com/office/drawing/2014/main" id="{8E5C3E8D-4AD4-4A19-A9D7-A3C08643892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62587272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a:extLst>
              <a:ext uri="{FF2B5EF4-FFF2-40B4-BE49-F238E27FC236}">
                <a16:creationId xmlns:a16="http://schemas.microsoft.com/office/drawing/2014/main" id="{36B35B16-3B3F-4D82-9C67-59E30709521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93B23DE-E202-468F-852B-102E4E190634}" type="slidenum">
              <a:rPr lang="en-US" altLang="ja-JP" sz="1300" smtClean="0">
                <a:ea typeface="ＭＳ Ｐゴシック" panose="020B0600070205080204" pitchFamily="50" charset="-128"/>
              </a:rPr>
              <a:pPr>
                <a:spcBef>
                  <a:spcPct val="0"/>
                </a:spcBef>
              </a:pPr>
              <a:t>41</a:t>
            </a:fld>
            <a:endParaRPr lang="en-US" altLang="ja-JP" sz="1300">
              <a:ea typeface="ＭＳ Ｐゴシック" panose="020B0600070205080204" pitchFamily="50" charset="-128"/>
            </a:endParaRPr>
          </a:p>
        </p:txBody>
      </p:sp>
      <p:sp>
        <p:nvSpPr>
          <p:cNvPr id="24579" name="Rectangle 7">
            <a:extLst>
              <a:ext uri="{FF2B5EF4-FFF2-40B4-BE49-F238E27FC236}">
                <a16:creationId xmlns:a16="http://schemas.microsoft.com/office/drawing/2014/main" id="{A245D57B-0356-4869-AFE9-B0EE1A2B151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F80C788-E013-48AF-82B2-093181658F59}" type="slidenum">
              <a:rPr lang="en-US" altLang="ja-JP" sz="1300">
                <a:ea typeface="ＭＳ Ｐゴシック" panose="020B0600070205080204" pitchFamily="50" charset="-128"/>
              </a:rPr>
              <a:pPr algn="r" eaLnBrk="1" hangingPunct="1">
                <a:spcBef>
                  <a:spcPct val="0"/>
                </a:spcBef>
              </a:pPr>
              <a:t>41</a:t>
            </a:fld>
            <a:endParaRPr lang="en-US" altLang="ja-JP" sz="1300">
              <a:ea typeface="ＭＳ Ｐゴシック" panose="020B0600070205080204" pitchFamily="50" charset="-128"/>
            </a:endParaRPr>
          </a:p>
        </p:txBody>
      </p:sp>
      <p:sp>
        <p:nvSpPr>
          <p:cNvPr id="24580" name="Rectangle 2">
            <a:extLst>
              <a:ext uri="{FF2B5EF4-FFF2-40B4-BE49-F238E27FC236}">
                <a16:creationId xmlns:a16="http://schemas.microsoft.com/office/drawing/2014/main" id="{F4AD495D-0CA5-4B9C-854E-37EC30B6441C}"/>
              </a:ext>
            </a:extLst>
          </p:cNvPr>
          <p:cNvSpPr>
            <a:spLocks noGrp="1" noRot="1" noChangeAspect="1" noChangeArrowheads="1" noTextEdit="1"/>
          </p:cNvSpPr>
          <p:nvPr>
            <p:ph type="sldImg"/>
          </p:nvPr>
        </p:nvSpPr>
        <p:spPr>
          <a:xfrm>
            <a:off x="915988" y="744538"/>
            <a:ext cx="4965700" cy="3724275"/>
          </a:xfrm>
          <a:ln/>
        </p:spPr>
      </p:sp>
      <p:sp>
        <p:nvSpPr>
          <p:cNvPr id="24581" name="Rectangle 3">
            <a:extLst>
              <a:ext uri="{FF2B5EF4-FFF2-40B4-BE49-F238E27FC236}">
                <a16:creationId xmlns:a16="http://schemas.microsoft.com/office/drawing/2014/main" id="{8E5C3E8D-4AD4-4A19-A9D7-A3C08643892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26790184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a:extLst>
              <a:ext uri="{FF2B5EF4-FFF2-40B4-BE49-F238E27FC236}">
                <a16:creationId xmlns:a16="http://schemas.microsoft.com/office/drawing/2014/main" id="{8227A9EE-606F-409F-B4D2-6A831E8A52A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E00A736-601C-463D-93C7-C0C97AD30A71}" type="slidenum">
              <a:rPr lang="en-US" altLang="ja-JP" sz="1300" smtClean="0">
                <a:ea typeface="ＭＳ Ｐゴシック" panose="020B0600070205080204" pitchFamily="50" charset="-128"/>
              </a:rPr>
              <a:pPr>
                <a:spcBef>
                  <a:spcPct val="0"/>
                </a:spcBef>
              </a:pPr>
              <a:t>4</a:t>
            </a:fld>
            <a:endParaRPr lang="en-US" altLang="ja-JP" sz="1300">
              <a:ea typeface="ＭＳ Ｐゴシック" panose="020B0600070205080204" pitchFamily="50" charset="-128"/>
            </a:endParaRPr>
          </a:p>
        </p:txBody>
      </p:sp>
      <p:sp>
        <p:nvSpPr>
          <p:cNvPr id="9219" name="Rectangle 7">
            <a:extLst>
              <a:ext uri="{FF2B5EF4-FFF2-40B4-BE49-F238E27FC236}">
                <a16:creationId xmlns:a16="http://schemas.microsoft.com/office/drawing/2014/main" id="{D2567ED5-5AF3-440E-9326-31B8FB8E75F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DFBEF32-C1BD-4E17-8A01-337B91A5EEE5}" type="slidenum">
              <a:rPr lang="en-US" altLang="ja-JP" sz="1300">
                <a:ea typeface="ＭＳ Ｐゴシック" panose="020B0600070205080204" pitchFamily="50" charset="-128"/>
              </a:rPr>
              <a:pPr algn="r" eaLnBrk="1" hangingPunct="1">
                <a:spcBef>
                  <a:spcPct val="0"/>
                </a:spcBef>
              </a:pPr>
              <a:t>4</a:t>
            </a:fld>
            <a:endParaRPr lang="en-US" altLang="ja-JP" sz="1300">
              <a:ea typeface="ＭＳ Ｐゴシック" panose="020B0600070205080204" pitchFamily="50" charset="-128"/>
            </a:endParaRPr>
          </a:p>
        </p:txBody>
      </p:sp>
      <p:sp>
        <p:nvSpPr>
          <p:cNvPr id="9220" name="Rectangle 2">
            <a:extLst>
              <a:ext uri="{FF2B5EF4-FFF2-40B4-BE49-F238E27FC236}">
                <a16:creationId xmlns:a16="http://schemas.microsoft.com/office/drawing/2014/main" id="{52BB5D48-5963-463F-9A30-35D55A27CF40}"/>
              </a:ext>
            </a:extLst>
          </p:cNvPr>
          <p:cNvSpPr>
            <a:spLocks noGrp="1" noRot="1" noChangeAspect="1" noChangeArrowheads="1" noTextEdit="1"/>
          </p:cNvSpPr>
          <p:nvPr>
            <p:ph type="sldImg"/>
          </p:nvPr>
        </p:nvSpPr>
        <p:spPr>
          <a:xfrm>
            <a:off x="915988" y="744538"/>
            <a:ext cx="4965700" cy="3724275"/>
          </a:xfrm>
          <a:ln/>
        </p:spPr>
      </p:sp>
      <p:sp>
        <p:nvSpPr>
          <p:cNvPr id="9221" name="Rectangle 3">
            <a:extLst>
              <a:ext uri="{FF2B5EF4-FFF2-40B4-BE49-F238E27FC236}">
                <a16:creationId xmlns:a16="http://schemas.microsoft.com/office/drawing/2014/main" id="{7E17BD7F-2E46-4139-BDAA-B1A170DD9D3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a:latin typeface="Arial" panose="020B0604020202020204" pitchFamily="34" charset="0"/>
            </a:endParaRPr>
          </a:p>
        </p:txBody>
      </p:sp>
    </p:spTree>
    <p:extLst>
      <p:ext uri="{BB962C8B-B14F-4D97-AF65-F5344CB8AC3E}">
        <p14:creationId xmlns:p14="http://schemas.microsoft.com/office/powerpoint/2010/main" val="189149010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a:extLst>
              <a:ext uri="{FF2B5EF4-FFF2-40B4-BE49-F238E27FC236}">
                <a16:creationId xmlns:a16="http://schemas.microsoft.com/office/drawing/2014/main" id="{9C1C5A45-3DEC-4BBE-B75F-6C69E808486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9E35ECD-8E28-4AEE-911C-E2B5BB730684}" type="slidenum">
              <a:rPr lang="en-US" altLang="ja-JP" sz="1300" smtClean="0">
                <a:ea typeface="ＭＳ Ｐゴシック" panose="020B0600070205080204" pitchFamily="50" charset="-128"/>
              </a:rPr>
              <a:pPr>
                <a:spcBef>
                  <a:spcPct val="0"/>
                </a:spcBef>
              </a:pPr>
              <a:t>42</a:t>
            </a:fld>
            <a:endParaRPr lang="en-US" altLang="ja-JP" sz="1300">
              <a:ea typeface="ＭＳ Ｐゴシック" panose="020B0600070205080204" pitchFamily="50" charset="-128"/>
            </a:endParaRPr>
          </a:p>
        </p:txBody>
      </p:sp>
      <p:sp>
        <p:nvSpPr>
          <p:cNvPr id="82947" name="Rectangle 7">
            <a:extLst>
              <a:ext uri="{FF2B5EF4-FFF2-40B4-BE49-F238E27FC236}">
                <a16:creationId xmlns:a16="http://schemas.microsoft.com/office/drawing/2014/main" id="{25619262-3868-425A-A1CB-789A8111C296}"/>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BBFDE6B6-0DAB-4A6F-A48D-E51EB4BDC60D}" type="slidenum">
              <a:rPr lang="en-US" altLang="ja-JP" sz="1300">
                <a:ea typeface="ＭＳ Ｐゴシック" panose="020B0600070205080204" pitchFamily="50" charset="-128"/>
              </a:rPr>
              <a:pPr algn="r" eaLnBrk="1" hangingPunct="1">
                <a:spcBef>
                  <a:spcPct val="0"/>
                </a:spcBef>
              </a:pPr>
              <a:t>42</a:t>
            </a:fld>
            <a:endParaRPr lang="en-US" altLang="ja-JP" sz="1300">
              <a:ea typeface="ＭＳ Ｐゴシック" panose="020B0600070205080204" pitchFamily="50" charset="-128"/>
            </a:endParaRPr>
          </a:p>
        </p:txBody>
      </p:sp>
      <p:sp>
        <p:nvSpPr>
          <p:cNvPr id="82948" name="Rectangle 2">
            <a:extLst>
              <a:ext uri="{FF2B5EF4-FFF2-40B4-BE49-F238E27FC236}">
                <a16:creationId xmlns:a16="http://schemas.microsoft.com/office/drawing/2014/main" id="{508DFC5E-3BFD-4478-8CC9-154680871D4D}"/>
              </a:ext>
            </a:extLst>
          </p:cNvPr>
          <p:cNvSpPr>
            <a:spLocks noGrp="1" noRot="1" noChangeAspect="1" noChangeArrowheads="1" noTextEdit="1"/>
          </p:cNvSpPr>
          <p:nvPr>
            <p:ph type="sldImg"/>
          </p:nvPr>
        </p:nvSpPr>
        <p:spPr>
          <a:xfrm>
            <a:off x="915988" y="744538"/>
            <a:ext cx="4965700" cy="3724275"/>
          </a:xfrm>
          <a:ln/>
        </p:spPr>
      </p:sp>
      <p:sp>
        <p:nvSpPr>
          <p:cNvPr id="82949" name="Rectangle 3">
            <a:extLst>
              <a:ext uri="{FF2B5EF4-FFF2-40B4-BE49-F238E27FC236}">
                <a16:creationId xmlns:a16="http://schemas.microsoft.com/office/drawing/2014/main" id="{7354F6DF-CC82-4216-B727-B2BE0DB332A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a:extLst>
              <a:ext uri="{FF2B5EF4-FFF2-40B4-BE49-F238E27FC236}">
                <a16:creationId xmlns:a16="http://schemas.microsoft.com/office/drawing/2014/main" id="{7D9829CC-9B5C-43D8-B529-D41FDE3EB3A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C505B50-910E-49E0-B35A-C2BEA1D91586}" type="slidenum">
              <a:rPr lang="en-US" altLang="ja-JP" sz="1300" smtClean="0">
                <a:ea typeface="ＭＳ Ｐゴシック" panose="020B0600070205080204" pitchFamily="50" charset="-128"/>
              </a:rPr>
              <a:pPr>
                <a:spcBef>
                  <a:spcPct val="0"/>
                </a:spcBef>
              </a:pPr>
              <a:t>43</a:t>
            </a:fld>
            <a:endParaRPr lang="en-US" altLang="ja-JP" sz="1300">
              <a:ea typeface="ＭＳ Ｐゴシック" panose="020B0600070205080204" pitchFamily="50" charset="-128"/>
            </a:endParaRPr>
          </a:p>
        </p:txBody>
      </p:sp>
      <p:sp>
        <p:nvSpPr>
          <p:cNvPr id="84995" name="Rectangle 7">
            <a:extLst>
              <a:ext uri="{FF2B5EF4-FFF2-40B4-BE49-F238E27FC236}">
                <a16:creationId xmlns:a16="http://schemas.microsoft.com/office/drawing/2014/main" id="{A55DCF42-DC04-4788-A28A-28BA15268FF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62727B7-E8E7-4BEF-AC1F-EE5B9D8CA00A}" type="slidenum">
              <a:rPr lang="en-US" altLang="ja-JP" sz="1300">
                <a:ea typeface="ＭＳ Ｐゴシック" panose="020B0600070205080204" pitchFamily="50" charset="-128"/>
              </a:rPr>
              <a:pPr algn="r" eaLnBrk="1" hangingPunct="1">
                <a:spcBef>
                  <a:spcPct val="0"/>
                </a:spcBef>
              </a:pPr>
              <a:t>43</a:t>
            </a:fld>
            <a:endParaRPr lang="en-US" altLang="ja-JP" sz="1300">
              <a:ea typeface="ＭＳ Ｐゴシック" panose="020B0600070205080204" pitchFamily="50" charset="-128"/>
            </a:endParaRPr>
          </a:p>
        </p:txBody>
      </p:sp>
      <p:sp>
        <p:nvSpPr>
          <p:cNvPr id="84996" name="Rectangle 2">
            <a:extLst>
              <a:ext uri="{FF2B5EF4-FFF2-40B4-BE49-F238E27FC236}">
                <a16:creationId xmlns:a16="http://schemas.microsoft.com/office/drawing/2014/main" id="{C9E42BC2-2EAB-495C-BAF5-A9B62481E458}"/>
              </a:ext>
            </a:extLst>
          </p:cNvPr>
          <p:cNvSpPr>
            <a:spLocks noGrp="1" noRot="1" noChangeAspect="1" noChangeArrowheads="1" noTextEdit="1"/>
          </p:cNvSpPr>
          <p:nvPr>
            <p:ph type="sldImg"/>
          </p:nvPr>
        </p:nvSpPr>
        <p:spPr>
          <a:xfrm>
            <a:off x="915988" y="744538"/>
            <a:ext cx="4965700" cy="3724275"/>
          </a:xfrm>
          <a:ln/>
        </p:spPr>
      </p:sp>
      <p:sp>
        <p:nvSpPr>
          <p:cNvPr id="84997" name="Rectangle 3">
            <a:extLst>
              <a:ext uri="{FF2B5EF4-FFF2-40B4-BE49-F238E27FC236}">
                <a16:creationId xmlns:a16="http://schemas.microsoft.com/office/drawing/2014/main" id="{AB5B4DD4-770C-4C01-BEE2-220DDE38411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a:extLst>
              <a:ext uri="{FF2B5EF4-FFF2-40B4-BE49-F238E27FC236}">
                <a16:creationId xmlns:a16="http://schemas.microsoft.com/office/drawing/2014/main" id="{95E93005-DD6C-42A7-A247-5CC710B85D0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6653EE5-0FC2-4EB2-B85E-71D80AF6A5A7}" type="slidenum">
              <a:rPr lang="en-US" altLang="ja-JP" sz="1300" smtClean="0">
                <a:ea typeface="ＭＳ Ｐゴシック" panose="020B0600070205080204" pitchFamily="50" charset="-128"/>
              </a:rPr>
              <a:pPr>
                <a:spcBef>
                  <a:spcPct val="0"/>
                </a:spcBef>
              </a:pPr>
              <a:t>44</a:t>
            </a:fld>
            <a:endParaRPr lang="en-US" altLang="ja-JP" sz="1300">
              <a:ea typeface="ＭＳ Ｐゴシック" panose="020B0600070205080204" pitchFamily="50" charset="-128"/>
            </a:endParaRPr>
          </a:p>
        </p:txBody>
      </p:sp>
      <p:sp>
        <p:nvSpPr>
          <p:cNvPr id="87043" name="Rectangle 7">
            <a:extLst>
              <a:ext uri="{FF2B5EF4-FFF2-40B4-BE49-F238E27FC236}">
                <a16:creationId xmlns:a16="http://schemas.microsoft.com/office/drawing/2014/main" id="{BC40D09B-3BF7-4091-826C-3DB34B434D48}"/>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68D0F7C-0021-432B-A776-0CB54FF51C46}" type="slidenum">
              <a:rPr lang="en-US" altLang="ja-JP" sz="1300">
                <a:ea typeface="ＭＳ Ｐゴシック" panose="020B0600070205080204" pitchFamily="50" charset="-128"/>
              </a:rPr>
              <a:pPr algn="r" eaLnBrk="1" hangingPunct="1">
                <a:spcBef>
                  <a:spcPct val="0"/>
                </a:spcBef>
              </a:pPr>
              <a:t>44</a:t>
            </a:fld>
            <a:endParaRPr lang="en-US" altLang="ja-JP" sz="1300">
              <a:ea typeface="ＭＳ Ｐゴシック" panose="020B0600070205080204" pitchFamily="50" charset="-128"/>
            </a:endParaRPr>
          </a:p>
        </p:txBody>
      </p:sp>
      <p:sp>
        <p:nvSpPr>
          <p:cNvPr id="87044" name="Rectangle 2">
            <a:extLst>
              <a:ext uri="{FF2B5EF4-FFF2-40B4-BE49-F238E27FC236}">
                <a16:creationId xmlns:a16="http://schemas.microsoft.com/office/drawing/2014/main" id="{D6AA97C7-C2EB-4059-BBCB-1F44CAED682F}"/>
              </a:ext>
            </a:extLst>
          </p:cNvPr>
          <p:cNvSpPr>
            <a:spLocks noGrp="1" noRot="1" noChangeAspect="1" noChangeArrowheads="1" noTextEdit="1"/>
          </p:cNvSpPr>
          <p:nvPr>
            <p:ph type="sldImg"/>
          </p:nvPr>
        </p:nvSpPr>
        <p:spPr>
          <a:xfrm>
            <a:off x="915988" y="744538"/>
            <a:ext cx="4965700" cy="3724275"/>
          </a:xfrm>
          <a:ln/>
        </p:spPr>
      </p:sp>
      <p:sp>
        <p:nvSpPr>
          <p:cNvPr id="87045" name="Rectangle 3">
            <a:extLst>
              <a:ext uri="{FF2B5EF4-FFF2-40B4-BE49-F238E27FC236}">
                <a16:creationId xmlns:a16="http://schemas.microsoft.com/office/drawing/2014/main" id="{FAA2454C-81CA-4963-AA0E-F20D67971E7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a:extLst>
              <a:ext uri="{FF2B5EF4-FFF2-40B4-BE49-F238E27FC236}">
                <a16:creationId xmlns:a16="http://schemas.microsoft.com/office/drawing/2014/main" id="{21E22761-AD9E-484E-AF36-D4124E8B471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8DA4E2E-F8A8-4CF6-BDAB-B12446901C55}" type="slidenum">
              <a:rPr lang="en-US" altLang="ja-JP" sz="1300" smtClean="0">
                <a:ea typeface="ＭＳ Ｐゴシック" panose="020B0600070205080204" pitchFamily="50" charset="-128"/>
              </a:rPr>
              <a:pPr>
                <a:spcBef>
                  <a:spcPct val="0"/>
                </a:spcBef>
              </a:pPr>
              <a:t>45</a:t>
            </a:fld>
            <a:endParaRPr lang="en-US" altLang="ja-JP" sz="1300">
              <a:ea typeface="ＭＳ Ｐゴシック" panose="020B0600070205080204" pitchFamily="50" charset="-128"/>
            </a:endParaRPr>
          </a:p>
        </p:txBody>
      </p:sp>
      <p:sp>
        <p:nvSpPr>
          <p:cNvPr id="89091" name="Rectangle 7">
            <a:extLst>
              <a:ext uri="{FF2B5EF4-FFF2-40B4-BE49-F238E27FC236}">
                <a16:creationId xmlns:a16="http://schemas.microsoft.com/office/drawing/2014/main" id="{CC2123BD-36E0-4EDD-98D1-77997627E6F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2C62ADF-665C-4751-B0D9-D662B4EE0C81}" type="slidenum">
              <a:rPr lang="en-US" altLang="ja-JP" sz="1300">
                <a:ea typeface="ＭＳ Ｐゴシック" panose="020B0600070205080204" pitchFamily="50" charset="-128"/>
              </a:rPr>
              <a:pPr algn="r" eaLnBrk="1" hangingPunct="1">
                <a:spcBef>
                  <a:spcPct val="0"/>
                </a:spcBef>
              </a:pPr>
              <a:t>45</a:t>
            </a:fld>
            <a:endParaRPr lang="en-US" altLang="ja-JP" sz="1300">
              <a:ea typeface="ＭＳ Ｐゴシック" panose="020B0600070205080204" pitchFamily="50" charset="-128"/>
            </a:endParaRPr>
          </a:p>
        </p:txBody>
      </p:sp>
      <p:sp>
        <p:nvSpPr>
          <p:cNvPr id="89092" name="Rectangle 2">
            <a:extLst>
              <a:ext uri="{FF2B5EF4-FFF2-40B4-BE49-F238E27FC236}">
                <a16:creationId xmlns:a16="http://schemas.microsoft.com/office/drawing/2014/main" id="{08C679CF-7248-42A9-ACEA-DD62027D8884}"/>
              </a:ext>
            </a:extLst>
          </p:cNvPr>
          <p:cNvSpPr>
            <a:spLocks noGrp="1" noRot="1" noChangeAspect="1" noChangeArrowheads="1" noTextEdit="1"/>
          </p:cNvSpPr>
          <p:nvPr>
            <p:ph type="sldImg"/>
          </p:nvPr>
        </p:nvSpPr>
        <p:spPr>
          <a:xfrm>
            <a:off x="915988" y="744538"/>
            <a:ext cx="4965700" cy="3724275"/>
          </a:xfrm>
          <a:ln/>
        </p:spPr>
      </p:sp>
      <p:sp>
        <p:nvSpPr>
          <p:cNvPr id="89093" name="Rectangle 3">
            <a:extLst>
              <a:ext uri="{FF2B5EF4-FFF2-40B4-BE49-F238E27FC236}">
                <a16:creationId xmlns:a16="http://schemas.microsoft.com/office/drawing/2014/main" id="{8B9F61C9-E03B-4CA9-9E74-3DF17E214F8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414281606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a:extLst>
              <a:ext uri="{FF2B5EF4-FFF2-40B4-BE49-F238E27FC236}">
                <a16:creationId xmlns:a16="http://schemas.microsoft.com/office/drawing/2014/main" id="{21E22761-AD9E-484E-AF36-D4124E8B471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8DA4E2E-F8A8-4CF6-BDAB-B12446901C55}" type="slidenum">
              <a:rPr lang="en-US" altLang="ja-JP" sz="1300" smtClean="0">
                <a:ea typeface="ＭＳ Ｐゴシック" panose="020B0600070205080204" pitchFamily="50" charset="-128"/>
              </a:rPr>
              <a:pPr>
                <a:spcBef>
                  <a:spcPct val="0"/>
                </a:spcBef>
              </a:pPr>
              <a:t>46</a:t>
            </a:fld>
            <a:endParaRPr lang="en-US" altLang="ja-JP" sz="1300">
              <a:ea typeface="ＭＳ Ｐゴシック" panose="020B0600070205080204" pitchFamily="50" charset="-128"/>
            </a:endParaRPr>
          </a:p>
        </p:txBody>
      </p:sp>
      <p:sp>
        <p:nvSpPr>
          <p:cNvPr id="89091" name="Rectangle 7">
            <a:extLst>
              <a:ext uri="{FF2B5EF4-FFF2-40B4-BE49-F238E27FC236}">
                <a16:creationId xmlns:a16="http://schemas.microsoft.com/office/drawing/2014/main" id="{CC2123BD-36E0-4EDD-98D1-77997627E6F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2C62ADF-665C-4751-B0D9-D662B4EE0C81}" type="slidenum">
              <a:rPr lang="en-US" altLang="ja-JP" sz="1300">
                <a:ea typeface="ＭＳ Ｐゴシック" panose="020B0600070205080204" pitchFamily="50" charset="-128"/>
              </a:rPr>
              <a:pPr algn="r" eaLnBrk="1" hangingPunct="1">
                <a:spcBef>
                  <a:spcPct val="0"/>
                </a:spcBef>
              </a:pPr>
              <a:t>46</a:t>
            </a:fld>
            <a:endParaRPr lang="en-US" altLang="ja-JP" sz="1300">
              <a:ea typeface="ＭＳ Ｐゴシック" panose="020B0600070205080204" pitchFamily="50" charset="-128"/>
            </a:endParaRPr>
          </a:p>
        </p:txBody>
      </p:sp>
      <p:sp>
        <p:nvSpPr>
          <p:cNvPr id="89092" name="Rectangle 2">
            <a:extLst>
              <a:ext uri="{FF2B5EF4-FFF2-40B4-BE49-F238E27FC236}">
                <a16:creationId xmlns:a16="http://schemas.microsoft.com/office/drawing/2014/main" id="{08C679CF-7248-42A9-ACEA-DD62027D8884}"/>
              </a:ext>
            </a:extLst>
          </p:cNvPr>
          <p:cNvSpPr>
            <a:spLocks noGrp="1" noRot="1" noChangeAspect="1" noChangeArrowheads="1" noTextEdit="1"/>
          </p:cNvSpPr>
          <p:nvPr>
            <p:ph type="sldImg"/>
          </p:nvPr>
        </p:nvSpPr>
        <p:spPr>
          <a:xfrm>
            <a:off x="915988" y="744538"/>
            <a:ext cx="4965700" cy="3724275"/>
          </a:xfrm>
          <a:ln/>
        </p:spPr>
      </p:sp>
      <p:sp>
        <p:nvSpPr>
          <p:cNvPr id="89093" name="Rectangle 3">
            <a:extLst>
              <a:ext uri="{FF2B5EF4-FFF2-40B4-BE49-F238E27FC236}">
                <a16:creationId xmlns:a16="http://schemas.microsoft.com/office/drawing/2014/main" id="{8B9F61C9-E03B-4CA9-9E74-3DF17E214F8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428220638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a:extLst>
              <a:ext uri="{FF2B5EF4-FFF2-40B4-BE49-F238E27FC236}">
                <a16:creationId xmlns:a16="http://schemas.microsoft.com/office/drawing/2014/main" id="{21E22761-AD9E-484E-AF36-D4124E8B471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8DA4E2E-F8A8-4CF6-BDAB-B12446901C55}" type="slidenum">
              <a:rPr lang="en-US" altLang="ja-JP" sz="1300" smtClean="0">
                <a:ea typeface="ＭＳ Ｐゴシック" panose="020B0600070205080204" pitchFamily="50" charset="-128"/>
              </a:rPr>
              <a:pPr>
                <a:spcBef>
                  <a:spcPct val="0"/>
                </a:spcBef>
              </a:pPr>
              <a:t>47</a:t>
            </a:fld>
            <a:endParaRPr lang="en-US" altLang="ja-JP" sz="1300">
              <a:ea typeface="ＭＳ Ｐゴシック" panose="020B0600070205080204" pitchFamily="50" charset="-128"/>
            </a:endParaRPr>
          </a:p>
        </p:txBody>
      </p:sp>
      <p:sp>
        <p:nvSpPr>
          <p:cNvPr id="89091" name="Rectangle 7">
            <a:extLst>
              <a:ext uri="{FF2B5EF4-FFF2-40B4-BE49-F238E27FC236}">
                <a16:creationId xmlns:a16="http://schemas.microsoft.com/office/drawing/2014/main" id="{CC2123BD-36E0-4EDD-98D1-77997627E6F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2C62ADF-665C-4751-B0D9-D662B4EE0C81}" type="slidenum">
              <a:rPr lang="en-US" altLang="ja-JP" sz="1300">
                <a:ea typeface="ＭＳ Ｐゴシック" panose="020B0600070205080204" pitchFamily="50" charset="-128"/>
              </a:rPr>
              <a:pPr algn="r" eaLnBrk="1" hangingPunct="1">
                <a:spcBef>
                  <a:spcPct val="0"/>
                </a:spcBef>
              </a:pPr>
              <a:t>47</a:t>
            </a:fld>
            <a:endParaRPr lang="en-US" altLang="ja-JP" sz="1300">
              <a:ea typeface="ＭＳ Ｐゴシック" panose="020B0600070205080204" pitchFamily="50" charset="-128"/>
            </a:endParaRPr>
          </a:p>
        </p:txBody>
      </p:sp>
      <p:sp>
        <p:nvSpPr>
          <p:cNvPr id="89092" name="Rectangle 2">
            <a:extLst>
              <a:ext uri="{FF2B5EF4-FFF2-40B4-BE49-F238E27FC236}">
                <a16:creationId xmlns:a16="http://schemas.microsoft.com/office/drawing/2014/main" id="{08C679CF-7248-42A9-ACEA-DD62027D8884}"/>
              </a:ext>
            </a:extLst>
          </p:cNvPr>
          <p:cNvSpPr>
            <a:spLocks noGrp="1" noRot="1" noChangeAspect="1" noChangeArrowheads="1" noTextEdit="1"/>
          </p:cNvSpPr>
          <p:nvPr>
            <p:ph type="sldImg"/>
          </p:nvPr>
        </p:nvSpPr>
        <p:spPr>
          <a:xfrm>
            <a:off x="915988" y="744538"/>
            <a:ext cx="4965700" cy="3724275"/>
          </a:xfrm>
          <a:ln/>
        </p:spPr>
      </p:sp>
      <p:sp>
        <p:nvSpPr>
          <p:cNvPr id="89093" name="Rectangle 3">
            <a:extLst>
              <a:ext uri="{FF2B5EF4-FFF2-40B4-BE49-F238E27FC236}">
                <a16:creationId xmlns:a16="http://schemas.microsoft.com/office/drawing/2014/main" id="{8B9F61C9-E03B-4CA9-9E74-3DF17E214F8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258524203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a:extLst>
              <a:ext uri="{FF2B5EF4-FFF2-40B4-BE49-F238E27FC236}">
                <a16:creationId xmlns:a16="http://schemas.microsoft.com/office/drawing/2014/main" id="{064A8F11-FFE0-412D-A437-E731191C98C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532D226-2556-461B-9CD7-3D978748E0D8}" type="slidenum">
              <a:rPr lang="en-US" altLang="ja-JP" sz="1300" smtClean="0">
                <a:ea typeface="ＭＳ Ｐゴシック" panose="020B0600070205080204" pitchFamily="50" charset="-128"/>
              </a:rPr>
              <a:pPr>
                <a:spcBef>
                  <a:spcPct val="0"/>
                </a:spcBef>
              </a:pPr>
              <a:t>48</a:t>
            </a:fld>
            <a:endParaRPr lang="en-US" altLang="ja-JP" sz="1300">
              <a:ea typeface="ＭＳ Ｐゴシック" panose="020B0600070205080204" pitchFamily="50" charset="-128"/>
            </a:endParaRPr>
          </a:p>
        </p:txBody>
      </p:sp>
      <p:sp>
        <p:nvSpPr>
          <p:cNvPr id="91139" name="Rectangle 7">
            <a:extLst>
              <a:ext uri="{FF2B5EF4-FFF2-40B4-BE49-F238E27FC236}">
                <a16:creationId xmlns:a16="http://schemas.microsoft.com/office/drawing/2014/main" id="{355DE07B-D220-457D-9D99-743EDBFC34B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22450C0-BB38-438C-AC3A-A4E8299090D1}" type="slidenum">
              <a:rPr lang="en-US" altLang="ja-JP" sz="1300">
                <a:ea typeface="ＭＳ Ｐゴシック" panose="020B0600070205080204" pitchFamily="50" charset="-128"/>
              </a:rPr>
              <a:pPr algn="r" eaLnBrk="1" hangingPunct="1">
                <a:spcBef>
                  <a:spcPct val="0"/>
                </a:spcBef>
              </a:pPr>
              <a:t>48</a:t>
            </a:fld>
            <a:endParaRPr lang="en-US" altLang="ja-JP" sz="1300">
              <a:ea typeface="ＭＳ Ｐゴシック" panose="020B0600070205080204" pitchFamily="50" charset="-128"/>
            </a:endParaRPr>
          </a:p>
        </p:txBody>
      </p:sp>
      <p:sp>
        <p:nvSpPr>
          <p:cNvPr id="91140" name="Rectangle 2">
            <a:extLst>
              <a:ext uri="{FF2B5EF4-FFF2-40B4-BE49-F238E27FC236}">
                <a16:creationId xmlns:a16="http://schemas.microsoft.com/office/drawing/2014/main" id="{FAD3D1D6-CFFC-47BC-A1CA-6785485D750B}"/>
              </a:ext>
            </a:extLst>
          </p:cNvPr>
          <p:cNvSpPr>
            <a:spLocks noGrp="1" noRot="1" noChangeAspect="1" noChangeArrowheads="1" noTextEdit="1"/>
          </p:cNvSpPr>
          <p:nvPr>
            <p:ph type="sldImg"/>
          </p:nvPr>
        </p:nvSpPr>
        <p:spPr>
          <a:xfrm>
            <a:off x="915988" y="744538"/>
            <a:ext cx="4965700" cy="3724275"/>
          </a:xfrm>
          <a:ln/>
        </p:spPr>
      </p:sp>
      <p:sp>
        <p:nvSpPr>
          <p:cNvPr id="91141" name="Rectangle 3">
            <a:extLst>
              <a:ext uri="{FF2B5EF4-FFF2-40B4-BE49-F238E27FC236}">
                <a16:creationId xmlns:a16="http://schemas.microsoft.com/office/drawing/2014/main" id="{516F3C8F-45F8-44E1-B489-3B6D6DC520E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a:extLst>
              <a:ext uri="{FF2B5EF4-FFF2-40B4-BE49-F238E27FC236}">
                <a16:creationId xmlns:a16="http://schemas.microsoft.com/office/drawing/2014/main" id="{064A8F11-FFE0-412D-A437-E731191C98C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532D226-2556-461B-9CD7-3D978748E0D8}" type="slidenum">
              <a:rPr lang="en-US" altLang="ja-JP" sz="1300" smtClean="0">
                <a:ea typeface="ＭＳ Ｐゴシック" panose="020B0600070205080204" pitchFamily="50" charset="-128"/>
              </a:rPr>
              <a:pPr>
                <a:spcBef>
                  <a:spcPct val="0"/>
                </a:spcBef>
              </a:pPr>
              <a:t>49</a:t>
            </a:fld>
            <a:endParaRPr lang="en-US" altLang="ja-JP" sz="1300">
              <a:ea typeface="ＭＳ Ｐゴシック" panose="020B0600070205080204" pitchFamily="50" charset="-128"/>
            </a:endParaRPr>
          </a:p>
        </p:txBody>
      </p:sp>
      <p:sp>
        <p:nvSpPr>
          <p:cNvPr id="91139" name="Rectangle 7">
            <a:extLst>
              <a:ext uri="{FF2B5EF4-FFF2-40B4-BE49-F238E27FC236}">
                <a16:creationId xmlns:a16="http://schemas.microsoft.com/office/drawing/2014/main" id="{355DE07B-D220-457D-9D99-743EDBFC34B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22450C0-BB38-438C-AC3A-A4E8299090D1}" type="slidenum">
              <a:rPr lang="en-US" altLang="ja-JP" sz="1300">
                <a:ea typeface="ＭＳ Ｐゴシック" panose="020B0600070205080204" pitchFamily="50" charset="-128"/>
              </a:rPr>
              <a:pPr algn="r" eaLnBrk="1" hangingPunct="1">
                <a:spcBef>
                  <a:spcPct val="0"/>
                </a:spcBef>
              </a:pPr>
              <a:t>49</a:t>
            </a:fld>
            <a:endParaRPr lang="en-US" altLang="ja-JP" sz="1300">
              <a:ea typeface="ＭＳ Ｐゴシック" panose="020B0600070205080204" pitchFamily="50" charset="-128"/>
            </a:endParaRPr>
          </a:p>
        </p:txBody>
      </p:sp>
      <p:sp>
        <p:nvSpPr>
          <p:cNvPr id="91140" name="Rectangle 2">
            <a:extLst>
              <a:ext uri="{FF2B5EF4-FFF2-40B4-BE49-F238E27FC236}">
                <a16:creationId xmlns:a16="http://schemas.microsoft.com/office/drawing/2014/main" id="{FAD3D1D6-CFFC-47BC-A1CA-6785485D750B}"/>
              </a:ext>
            </a:extLst>
          </p:cNvPr>
          <p:cNvSpPr>
            <a:spLocks noGrp="1" noRot="1" noChangeAspect="1" noChangeArrowheads="1" noTextEdit="1"/>
          </p:cNvSpPr>
          <p:nvPr>
            <p:ph type="sldImg"/>
          </p:nvPr>
        </p:nvSpPr>
        <p:spPr>
          <a:xfrm>
            <a:off x="915988" y="744538"/>
            <a:ext cx="4965700" cy="3724275"/>
          </a:xfrm>
          <a:ln/>
        </p:spPr>
      </p:sp>
      <p:sp>
        <p:nvSpPr>
          <p:cNvPr id="91141" name="Rectangle 3">
            <a:extLst>
              <a:ext uri="{FF2B5EF4-FFF2-40B4-BE49-F238E27FC236}">
                <a16:creationId xmlns:a16="http://schemas.microsoft.com/office/drawing/2014/main" id="{516F3C8F-45F8-44E1-B489-3B6D6DC520E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260630656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a:extLst>
              <a:ext uri="{FF2B5EF4-FFF2-40B4-BE49-F238E27FC236}">
                <a16:creationId xmlns:a16="http://schemas.microsoft.com/office/drawing/2014/main" id="{E2C1AE48-62B6-4FB1-B042-5CF8D86CBB2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2669B6E8-1606-4972-853E-143112F744E8}" type="slidenum">
              <a:rPr lang="en-US" altLang="ja-JP" sz="1300" smtClean="0">
                <a:ea typeface="ＭＳ Ｐゴシック" panose="020B0600070205080204" pitchFamily="50" charset="-128"/>
              </a:rPr>
              <a:pPr>
                <a:spcBef>
                  <a:spcPct val="0"/>
                </a:spcBef>
              </a:pPr>
              <a:t>50</a:t>
            </a:fld>
            <a:endParaRPr lang="en-US" altLang="ja-JP" sz="1300">
              <a:ea typeface="ＭＳ Ｐゴシック" panose="020B0600070205080204" pitchFamily="50" charset="-128"/>
            </a:endParaRPr>
          </a:p>
        </p:txBody>
      </p:sp>
      <p:sp>
        <p:nvSpPr>
          <p:cNvPr id="93187" name="Rectangle 7">
            <a:extLst>
              <a:ext uri="{FF2B5EF4-FFF2-40B4-BE49-F238E27FC236}">
                <a16:creationId xmlns:a16="http://schemas.microsoft.com/office/drawing/2014/main" id="{DBAA2F67-6D02-4ED7-BF09-6BC48BDF612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14364BC-1B44-4367-A9A7-4742BA7E8CE8}" type="slidenum">
              <a:rPr lang="en-US" altLang="ja-JP" sz="1300">
                <a:ea typeface="ＭＳ Ｐゴシック" panose="020B0600070205080204" pitchFamily="50" charset="-128"/>
              </a:rPr>
              <a:pPr algn="r" eaLnBrk="1" hangingPunct="1">
                <a:spcBef>
                  <a:spcPct val="0"/>
                </a:spcBef>
              </a:pPr>
              <a:t>50</a:t>
            </a:fld>
            <a:endParaRPr lang="en-US" altLang="ja-JP" sz="1300">
              <a:ea typeface="ＭＳ Ｐゴシック" panose="020B0600070205080204" pitchFamily="50" charset="-128"/>
            </a:endParaRPr>
          </a:p>
        </p:txBody>
      </p:sp>
      <p:sp>
        <p:nvSpPr>
          <p:cNvPr id="93188" name="Rectangle 2">
            <a:extLst>
              <a:ext uri="{FF2B5EF4-FFF2-40B4-BE49-F238E27FC236}">
                <a16:creationId xmlns:a16="http://schemas.microsoft.com/office/drawing/2014/main" id="{4C675279-831D-4367-9F80-1258F2790B3C}"/>
              </a:ext>
            </a:extLst>
          </p:cNvPr>
          <p:cNvSpPr>
            <a:spLocks noGrp="1" noRot="1" noChangeAspect="1" noChangeArrowheads="1" noTextEdit="1"/>
          </p:cNvSpPr>
          <p:nvPr>
            <p:ph type="sldImg"/>
          </p:nvPr>
        </p:nvSpPr>
        <p:spPr>
          <a:xfrm>
            <a:off x="915988" y="744538"/>
            <a:ext cx="4965700" cy="3724275"/>
          </a:xfrm>
          <a:ln/>
        </p:spPr>
      </p:sp>
      <p:sp>
        <p:nvSpPr>
          <p:cNvPr id="93189" name="Rectangle 3">
            <a:extLst>
              <a:ext uri="{FF2B5EF4-FFF2-40B4-BE49-F238E27FC236}">
                <a16:creationId xmlns:a16="http://schemas.microsoft.com/office/drawing/2014/main" id="{6C37ED4D-038F-45D5-8006-6EE582F5BDE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48053189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a:extLst>
              <a:ext uri="{FF2B5EF4-FFF2-40B4-BE49-F238E27FC236}">
                <a16:creationId xmlns:a16="http://schemas.microsoft.com/office/drawing/2014/main" id="{6711892F-5EDD-4F84-9D82-FD233CD4D9A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A9FE185-7743-4873-83A6-C997BF7E9DBB}" type="slidenum">
              <a:rPr lang="en-US" altLang="ja-JP" sz="1300" smtClean="0">
                <a:ea typeface="ＭＳ Ｐゴシック" panose="020B0600070205080204" pitchFamily="50" charset="-128"/>
              </a:rPr>
              <a:pPr>
                <a:spcBef>
                  <a:spcPct val="0"/>
                </a:spcBef>
              </a:pPr>
              <a:t>51</a:t>
            </a:fld>
            <a:endParaRPr lang="en-US" altLang="ja-JP" sz="1300">
              <a:ea typeface="ＭＳ Ｐゴシック" panose="020B0600070205080204" pitchFamily="50" charset="-128"/>
            </a:endParaRPr>
          </a:p>
        </p:txBody>
      </p:sp>
      <p:sp>
        <p:nvSpPr>
          <p:cNvPr id="95235" name="Rectangle 7">
            <a:extLst>
              <a:ext uri="{FF2B5EF4-FFF2-40B4-BE49-F238E27FC236}">
                <a16:creationId xmlns:a16="http://schemas.microsoft.com/office/drawing/2014/main" id="{6DDCEC15-3EB0-4BD3-A784-C9724A0353C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4FDA369-9B15-42BC-8328-905FA17BB6BC}" type="slidenum">
              <a:rPr lang="en-US" altLang="ja-JP" sz="1300">
                <a:ea typeface="ＭＳ Ｐゴシック" panose="020B0600070205080204" pitchFamily="50" charset="-128"/>
              </a:rPr>
              <a:pPr algn="r" eaLnBrk="1" hangingPunct="1">
                <a:spcBef>
                  <a:spcPct val="0"/>
                </a:spcBef>
              </a:pPr>
              <a:t>51</a:t>
            </a:fld>
            <a:endParaRPr lang="en-US" altLang="ja-JP" sz="1300">
              <a:ea typeface="ＭＳ Ｐゴシック" panose="020B0600070205080204" pitchFamily="50" charset="-128"/>
            </a:endParaRPr>
          </a:p>
        </p:txBody>
      </p:sp>
      <p:sp>
        <p:nvSpPr>
          <p:cNvPr id="95236" name="Rectangle 2">
            <a:extLst>
              <a:ext uri="{FF2B5EF4-FFF2-40B4-BE49-F238E27FC236}">
                <a16:creationId xmlns:a16="http://schemas.microsoft.com/office/drawing/2014/main" id="{75B6F5DE-A1D9-4520-8209-179124C1684A}"/>
              </a:ext>
            </a:extLst>
          </p:cNvPr>
          <p:cNvSpPr>
            <a:spLocks noGrp="1" noRot="1" noChangeAspect="1" noChangeArrowheads="1" noTextEdit="1"/>
          </p:cNvSpPr>
          <p:nvPr>
            <p:ph type="sldImg"/>
          </p:nvPr>
        </p:nvSpPr>
        <p:spPr>
          <a:xfrm>
            <a:off x="915988" y="744538"/>
            <a:ext cx="4965700" cy="3724275"/>
          </a:xfrm>
          <a:ln/>
        </p:spPr>
      </p:sp>
      <p:sp>
        <p:nvSpPr>
          <p:cNvPr id="95237" name="Rectangle 3">
            <a:extLst>
              <a:ext uri="{FF2B5EF4-FFF2-40B4-BE49-F238E27FC236}">
                <a16:creationId xmlns:a16="http://schemas.microsoft.com/office/drawing/2014/main" id="{26D51EF6-B738-4B6D-AD02-01F2BA6C179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7">
            <a:extLst>
              <a:ext uri="{FF2B5EF4-FFF2-40B4-BE49-F238E27FC236}">
                <a16:creationId xmlns:a16="http://schemas.microsoft.com/office/drawing/2014/main" id="{F499CB18-4032-4E43-BB91-17272B4FE08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27D98F3F-74E5-48C9-BEB0-F04A3BAC480D}" type="slidenum">
              <a:rPr lang="en-US" altLang="ja-JP" sz="1300" smtClean="0">
                <a:ea typeface="ＭＳ Ｐゴシック" panose="020B0600070205080204" pitchFamily="50" charset="-128"/>
              </a:rPr>
              <a:pPr>
                <a:spcBef>
                  <a:spcPct val="0"/>
                </a:spcBef>
              </a:pPr>
              <a:t>5</a:t>
            </a:fld>
            <a:endParaRPr lang="en-US" altLang="ja-JP" sz="1300">
              <a:ea typeface="ＭＳ Ｐゴシック" panose="020B0600070205080204" pitchFamily="50" charset="-128"/>
            </a:endParaRPr>
          </a:p>
        </p:txBody>
      </p:sp>
      <p:sp>
        <p:nvSpPr>
          <p:cNvPr id="13315" name="Rectangle 7">
            <a:extLst>
              <a:ext uri="{FF2B5EF4-FFF2-40B4-BE49-F238E27FC236}">
                <a16:creationId xmlns:a16="http://schemas.microsoft.com/office/drawing/2014/main" id="{C8546D79-AABC-46FD-9662-E3635A0D753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EEC1A746-1E65-4F0E-9BD6-8432FA59B4B2}" type="slidenum">
              <a:rPr lang="en-US" altLang="ja-JP" sz="1300">
                <a:ea typeface="ＭＳ Ｐゴシック" panose="020B0600070205080204" pitchFamily="50" charset="-128"/>
              </a:rPr>
              <a:pPr algn="r" eaLnBrk="1" hangingPunct="1">
                <a:spcBef>
                  <a:spcPct val="0"/>
                </a:spcBef>
              </a:pPr>
              <a:t>5</a:t>
            </a:fld>
            <a:endParaRPr lang="en-US" altLang="ja-JP" sz="1300">
              <a:ea typeface="ＭＳ Ｐゴシック" panose="020B0600070205080204" pitchFamily="50" charset="-128"/>
            </a:endParaRPr>
          </a:p>
        </p:txBody>
      </p:sp>
      <p:sp>
        <p:nvSpPr>
          <p:cNvPr id="13316" name="Rectangle 2">
            <a:extLst>
              <a:ext uri="{FF2B5EF4-FFF2-40B4-BE49-F238E27FC236}">
                <a16:creationId xmlns:a16="http://schemas.microsoft.com/office/drawing/2014/main" id="{8BDDDDF7-C8BB-4F57-B37F-7E421CCB2E48}"/>
              </a:ext>
            </a:extLst>
          </p:cNvPr>
          <p:cNvSpPr>
            <a:spLocks noGrp="1" noRot="1" noChangeAspect="1" noChangeArrowheads="1" noTextEdit="1"/>
          </p:cNvSpPr>
          <p:nvPr>
            <p:ph type="sldImg"/>
          </p:nvPr>
        </p:nvSpPr>
        <p:spPr>
          <a:xfrm>
            <a:off x="915988" y="744538"/>
            <a:ext cx="4965700" cy="3724275"/>
          </a:xfrm>
          <a:ln/>
        </p:spPr>
      </p:sp>
      <p:sp>
        <p:nvSpPr>
          <p:cNvPr id="13317" name="Rectangle 3">
            <a:extLst>
              <a:ext uri="{FF2B5EF4-FFF2-40B4-BE49-F238E27FC236}">
                <a16:creationId xmlns:a16="http://schemas.microsoft.com/office/drawing/2014/main" id="{503F37E0-46D5-43C8-A878-4CBBD4FF847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a:latin typeface="Arial" panose="020B0604020202020204" pitchFamily="34" charset="0"/>
            </a:endParaRPr>
          </a:p>
        </p:txBody>
      </p:sp>
    </p:spTree>
    <p:extLst>
      <p:ext uri="{BB962C8B-B14F-4D97-AF65-F5344CB8AC3E}">
        <p14:creationId xmlns:p14="http://schemas.microsoft.com/office/powerpoint/2010/main" val="382095958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a:extLst>
              <a:ext uri="{FF2B5EF4-FFF2-40B4-BE49-F238E27FC236}">
                <a16:creationId xmlns:a16="http://schemas.microsoft.com/office/drawing/2014/main" id="{72751E14-E046-4758-9FE9-8F275113515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23EDE17-F82D-40FF-9EE8-18FCA0C1DE6D}" type="slidenum">
              <a:rPr lang="en-US" altLang="ja-JP" sz="1300" smtClean="0">
                <a:ea typeface="ＭＳ Ｐゴシック" panose="020B0600070205080204" pitchFamily="50" charset="-128"/>
              </a:rPr>
              <a:pPr>
                <a:spcBef>
                  <a:spcPct val="0"/>
                </a:spcBef>
              </a:pPr>
              <a:t>52</a:t>
            </a:fld>
            <a:endParaRPr lang="en-US" altLang="ja-JP" sz="1300">
              <a:ea typeface="ＭＳ Ｐゴシック" panose="020B0600070205080204" pitchFamily="50" charset="-128"/>
            </a:endParaRPr>
          </a:p>
        </p:txBody>
      </p:sp>
      <p:sp>
        <p:nvSpPr>
          <p:cNvPr id="97283" name="Rectangle 7">
            <a:extLst>
              <a:ext uri="{FF2B5EF4-FFF2-40B4-BE49-F238E27FC236}">
                <a16:creationId xmlns:a16="http://schemas.microsoft.com/office/drawing/2014/main" id="{21DFB2A6-6644-4318-872A-08138AE28BA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64CEA2F2-58E1-4B86-8DED-D31AFF70D765}" type="slidenum">
              <a:rPr lang="en-US" altLang="ja-JP" sz="1300">
                <a:ea typeface="ＭＳ Ｐゴシック" panose="020B0600070205080204" pitchFamily="50" charset="-128"/>
              </a:rPr>
              <a:pPr algn="r" eaLnBrk="1" hangingPunct="1">
                <a:spcBef>
                  <a:spcPct val="0"/>
                </a:spcBef>
              </a:pPr>
              <a:t>52</a:t>
            </a:fld>
            <a:endParaRPr lang="en-US" altLang="ja-JP" sz="1300">
              <a:ea typeface="ＭＳ Ｐゴシック" panose="020B0600070205080204" pitchFamily="50" charset="-128"/>
            </a:endParaRPr>
          </a:p>
        </p:txBody>
      </p:sp>
      <p:sp>
        <p:nvSpPr>
          <p:cNvPr id="97284" name="Rectangle 2">
            <a:extLst>
              <a:ext uri="{FF2B5EF4-FFF2-40B4-BE49-F238E27FC236}">
                <a16:creationId xmlns:a16="http://schemas.microsoft.com/office/drawing/2014/main" id="{AEDFBB4C-EC9C-4DAA-A536-D5B10F6B4AF0}"/>
              </a:ext>
            </a:extLst>
          </p:cNvPr>
          <p:cNvSpPr>
            <a:spLocks noGrp="1" noRot="1" noChangeAspect="1" noChangeArrowheads="1" noTextEdit="1"/>
          </p:cNvSpPr>
          <p:nvPr>
            <p:ph type="sldImg"/>
          </p:nvPr>
        </p:nvSpPr>
        <p:spPr>
          <a:xfrm>
            <a:off x="915988" y="744538"/>
            <a:ext cx="4965700" cy="3724275"/>
          </a:xfrm>
          <a:ln/>
        </p:spPr>
      </p:sp>
      <p:sp>
        <p:nvSpPr>
          <p:cNvPr id="97285" name="Rectangle 3">
            <a:extLst>
              <a:ext uri="{FF2B5EF4-FFF2-40B4-BE49-F238E27FC236}">
                <a16:creationId xmlns:a16="http://schemas.microsoft.com/office/drawing/2014/main" id="{AD72E333-D68F-4A37-B8E1-C29BC133249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a:extLst>
              <a:ext uri="{FF2B5EF4-FFF2-40B4-BE49-F238E27FC236}">
                <a16:creationId xmlns:a16="http://schemas.microsoft.com/office/drawing/2014/main" id="{50056D2D-77DB-4621-82AF-74E6D6C0F71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7F018225-A63D-48B2-8EFE-7C502A4A2587}" type="slidenum">
              <a:rPr lang="en-US" altLang="ja-JP" sz="1300" smtClean="0">
                <a:ea typeface="ＭＳ Ｐゴシック" panose="020B0600070205080204" pitchFamily="50" charset="-128"/>
              </a:rPr>
              <a:pPr>
                <a:spcBef>
                  <a:spcPct val="0"/>
                </a:spcBef>
              </a:pPr>
              <a:t>53</a:t>
            </a:fld>
            <a:endParaRPr lang="en-US" altLang="ja-JP" sz="1300">
              <a:ea typeface="ＭＳ Ｐゴシック" panose="020B0600070205080204" pitchFamily="50" charset="-128"/>
            </a:endParaRPr>
          </a:p>
        </p:txBody>
      </p:sp>
      <p:sp>
        <p:nvSpPr>
          <p:cNvPr id="99331" name="Rectangle 7">
            <a:extLst>
              <a:ext uri="{FF2B5EF4-FFF2-40B4-BE49-F238E27FC236}">
                <a16:creationId xmlns:a16="http://schemas.microsoft.com/office/drawing/2014/main" id="{11B6BE20-592F-45C3-9851-872937927787}"/>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D8EEFBD3-2CEF-40F7-B876-F86833E829C3}" type="slidenum">
              <a:rPr lang="en-US" altLang="ja-JP" sz="1300">
                <a:ea typeface="ＭＳ Ｐゴシック" panose="020B0600070205080204" pitchFamily="50" charset="-128"/>
              </a:rPr>
              <a:pPr algn="r" eaLnBrk="1" hangingPunct="1">
                <a:spcBef>
                  <a:spcPct val="0"/>
                </a:spcBef>
              </a:pPr>
              <a:t>53</a:t>
            </a:fld>
            <a:endParaRPr lang="en-US" altLang="ja-JP" sz="1300">
              <a:ea typeface="ＭＳ Ｐゴシック" panose="020B0600070205080204" pitchFamily="50" charset="-128"/>
            </a:endParaRPr>
          </a:p>
        </p:txBody>
      </p:sp>
      <p:sp>
        <p:nvSpPr>
          <p:cNvPr id="99332" name="Rectangle 2">
            <a:extLst>
              <a:ext uri="{FF2B5EF4-FFF2-40B4-BE49-F238E27FC236}">
                <a16:creationId xmlns:a16="http://schemas.microsoft.com/office/drawing/2014/main" id="{D8362D64-0870-47FD-A2ED-129AAE7A68C7}"/>
              </a:ext>
            </a:extLst>
          </p:cNvPr>
          <p:cNvSpPr>
            <a:spLocks noGrp="1" noRot="1" noChangeAspect="1" noChangeArrowheads="1" noTextEdit="1"/>
          </p:cNvSpPr>
          <p:nvPr>
            <p:ph type="sldImg"/>
          </p:nvPr>
        </p:nvSpPr>
        <p:spPr>
          <a:xfrm>
            <a:off x="915988" y="744538"/>
            <a:ext cx="4965700" cy="3724275"/>
          </a:xfrm>
          <a:ln/>
        </p:spPr>
      </p:sp>
      <p:sp>
        <p:nvSpPr>
          <p:cNvPr id="99333" name="Rectangle 3">
            <a:extLst>
              <a:ext uri="{FF2B5EF4-FFF2-40B4-BE49-F238E27FC236}">
                <a16:creationId xmlns:a16="http://schemas.microsoft.com/office/drawing/2014/main" id="{65747D63-92D3-4E4F-A65D-16703E013F4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a:extLst>
              <a:ext uri="{FF2B5EF4-FFF2-40B4-BE49-F238E27FC236}">
                <a16:creationId xmlns:a16="http://schemas.microsoft.com/office/drawing/2014/main" id="{BA0120B0-5573-4620-AA22-07A408251FA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8730348B-656A-4BC6-A022-A756DCAA2D75}" type="slidenum">
              <a:rPr lang="en-US" altLang="ja-JP" sz="1300" smtClean="0">
                <a:ea typeface="ＭＳ Ｐゴシック" panose="020B0600070205080204" pitchFamily="50" charset="-128"/>
              </a:rPr>
              <a:pPr>
                <a:spcBef>
                  <a:spcPct val="0"/>
                </a:spcBef>
              </a:pPr>
              <a:t>54</a:t>
            </a:fld>
            <a:endParaRPr lang="en-US" altLang="ja-JP" sz="1300">
              <a:ea typeface="ＭＳ Ｐゴシック" panose="020B0600070205080204" pitchFamily="50" charset="-128"/>
            </a:endParaRPr>
          </a:p>
        </p:txBody>
      </p:sp>
      <p:sp>
        <p:nvSpPr>
          <p:cNvPr id="101379" name="Rectangle 7">
            <a:extLst>
              <a:ext uri="{FF2B5EF4-FFF2-40B4-BE49-F238E27FC236}">
                <a16:creationId xmlns:a16="http://schemas.microsoft.com/office/drawing/2014/main" id="{09430FF5-4AFB-4707-83D3-1C2AA2309C3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0D2E6CF-BDEA-486A-95D7-BCF838AE375F}" type="slidenum">
              <a:rPr lang="en-US" altLang="ja-JP" sz="1300">
                <a:ea typeface="ＭＳ Ｐゴシック" panose="020B0600070205080204" pitchFamily="50" charset="-128"/>
              </a:rPr>
              <a:pPr algn="r" eaLnBrk="1" hangingPunct="1">
                <a:spcBef>
                  <a:spcPct val="0"/>
                </a:spcBef>
              </a:pPr>
              <a:t>54</a:t>
            </a:fld>
            <a:endParaRPr lang="en-US" altLang="ja-JP" sz="1300">
              <a:ea typeface="ＭＳ Ｐゴシック" panose="020B0600070205080204" pitchFamily="50" charset="-128"/>
            </a:endParaRPr>
          </a:p>
        </p:txBody>
      </p:sp>
      <p:sp>
        <p:nvSpPr>
          <p:cNvPr id="101380" name="Rectangle 2">
            <a:extLst>
              <a:ext uri="{FF2B5EF4-FFF2-40B4-BE49-F238E27FC236}">
                <a16:creationId xmlns:a16="http://schemas.microsoft.com/office/drawing/2014/main" id="{4F3146FB-8151-471A-ACD5-EBA0B3B41FC3}"/>
              </a:ext>
            </a:extLst>
          </p:cNvPr>
          <p:cNvSpPr>
            <a:spLocks noGrp="1" noRot="1" noChangeAspect="1" noChangeArrowheads="1" noTextEdit="1"/>
          </p:cNvSpPr>
          <p:nvPr>
            <p:ph type="sldImg"/>
          </p:nvPr>
        </p:nvSpPr>
        <p:spPr>
          <a:xfrm>
            <a:off x="915988" y="744538"/>
            <a:ext cx="4965700" cy="3724275"/>
          </a:xfrm>
          <a:ln/>
        </p:spPr>
      </p:sp>
      <p:sp>
        <p:nvSpPr>
          <p:cNvPr id="101381" name="Rectangle 3">
            <a:extLst>
              <a:ext uri="{FF2B5EF4-FFF2-40B4-BE49-F238E27FC236}">
                <a16:creationId xmlns:a16="http://schemas.microsoft.com/office/drawing/2014/main" id="{942401FB-1406-40E3-BC6D-527771B7EA6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a:extLst>
              <a:ext uri="{FF2B5EF4-FFF2-40B4-BE49-F238E27FC236}">
                <a16:creationId xmlns:a16="http://schemas.microsoft.com/office/drawing/2014/main" id="{5BA9AB92-4679-4B9A-82B3-F71DC3A53A4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1650FD56-BC19-46B6-A2F9-B7F1DB71376E}" type="slidenum">
              <a:rPr lang="en-US" altLang="ja-JP" sz="1300" smtClean="0">
                <a:ea typeface="ＭＳ Ｐゴシック" panose="020B0600070205080204" pitchFamily="50" charset="-128"/>
              </a:rPr>
              <a:pPr>
                <a:spcBef>
                  <a:spcPct val="0"/>
                </a:spcBef>
              </a:pPr>
              <a:t>55</a:t>
            </a:fld>
            <a:endParaRPr lang="en-US" altLang="ja-JP" sz="1300">
              <a:ea typeface="ＭＳ Ｐゴシック" panose="020B0600070205080204" pitchFamily="50" charset="-128"/>
            </a:endParaRPr>
          </a:p>
        </p:txBody>
      </p:sp>
      <p:sp>
        <p:nvSpPr>
          <p:cNvPr id="103427" name="Rectangle 7">
            <a:extLst>
              <a:ext uri="{FF2B5EF4-FFF2-40B4-BE49-F238E27FC236}">
                <a16:creationId xmlns:a16="http://schemas.microsoft.com/office/drawing/2014/main" id="{65EDB6AB-91F7-4B23-974A-880AAD885A56}"/>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AE8E05C-FE36-4569-A960-16C464A85DF3}" type="slidenum">
              <a:rPr lang="en-US" altLang="ja-JP" sz="1300">
                <a:ea typeface="ＭＳ Ｐゴシック" panose="020B0600070205080204" pitchFamily="50" charset="-128"/>
              </a:rPr>
              <a:pPr algn="r" eaLnBrk="1" hangingPunct="1">
                <a:spcBef>
                  <a:spcPct val="0"/>
                </a:spcBef>
              </a:pPr>
              <a:t>55</a:t>
            </a:fld>
            <a:endParaRPr lang="en-US" altLang="ja-JP" sz="1300">
              <a:ea typeface="ＭＳ Ｐゴシック" panose="020B0600070205080204" pitchFamily="50" charset="-128"/>
            </a:endParaRPr>
          </a:p>
        </p:txBody>
      </p:sp>
      <p:sp>
        <p:nvSpPr>
          <p:cNvPr id="103428" name="Rectangle 2">
            <a:extLst>
              <a:ext uri="{FF2B5EF4-FFF2-40B4-BE49-F238E27FC236}">
                <a16:creationId xmlns:a16="http://schemas.microsoft.com/office/drawing/2014/main" id="{760CC17A-F06F-49E8-A2EE-41B9470F5DA8}"/>
              </a:ext>
            </a:extLst>
          </p:cNvPr>
          <p:cNvSpPr>
            <a:spLocks noGrp="1" noRot="1" noChangeAspect="1" noChangeArrowheads="1" noTextEdit="1"/>
          </p:cNvSpPr>
          <p:nvPr>
            <p:ph type="sldImg"/>
          </p:nvPr>
        </p:nvSpPr>
        <p:spPr>
          <a:xfrm>
            <a:off x="915988" y="744538"/>
            <a:ext cx="4965700" cy="3724275"/>
          </a:xfrm>
          <a:ln/>
        </p:spPr>
      </p:sp>
      <p:sp>
        <p:nvSpPr>
          <p:cNvPr id="103429" name="Rectangle 3">
            <a:extLst>
              <a:ext uri="{FF2B5EF4-FFF2-40B4-BE49-F238E27FC236}">
                <a16:creationId xmlns:a16="http://schemas.microsoft.com/office/drawing/2014/main" id="{87E54111-CB24-41AC-88AC-765E454DA0F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a:extLst>
              <a:ext uri="{FF2B5EF4-FFF2-40B4-BE49-F238E27FC236}">
                <a16:creationId xmlns:a16="http://schemas.microsoft.com/office/drawing/2014/main" id="{746A73B5-DB12-45E1-91D1-2B1E562F739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34675B0-2392-47BC-AF2C-D8169E88D54D}" type="slidenum">
              <a:rPr lang="en-US" altLang="ja-JP" sz="1300" smtClean="0">
                <a:ea typeface="ＭＳ Ｐゴシック" panose="020B0600070205080204" pitchFamily="50" charset="-128"/>
              </a:rPr>
              <a:pPr>
                <a:spcBef>
                  <a:spcPct val="0"/>
                </a:spcBef>
              </a:pPr>
              <a:t>56</a:t>
            </a:fld>
            <a:endParaRPr lang="en-US" altLang="ja-JP" sz="1300">
              <a:ea typeface="ＭＳ Ｐゴシック" panose="020B0600070205080204" pitchFamily="50" charset="-128"/>
            </a:endParaRPr>
          </a:p>
        </p:txBody>
      </p:sp>
      <p:sp>
        <p:nvSpPr>
          <p:cNvPr id="105475" name="Rectangle 7">
            <a:extLst>
              <a:ext uri="{FF2B5EF4-FFF2-40B4-BE49-F238E27FC236}">
                <a16:creationId xmlns:a16="http://schemas.microsoft.com/office/drawing/2014/main" id="{C6B20ACF-41B0-49E4-ACC4-FDD02C83A55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8B32939-F82F-4B2F-A982-4989D2823A8B}" type="slidenum">
              <a:rPr lang="en-US" altLang="ja-JP" sz="1300">
                <a:ea typeface="ＭＳ Ｐゴシック" panose="020B0600070205080204" pitchFamily="50" charset="-128"/>
              </a:rPr>
              <a:pPr algn="r" eaLnBrk="1" hangingPunct="1">
                <a:spcBef>
                  <a:spcPct val="0"/>
                </a:spcBef>
              </a:pPr>
              <a:t>56</a:t>
            </a:fld>
            <a:endParaRPr lang="en-US" altLang="ja-JP" sz="1300">
              <a:ea typeface="ＭＳ Ｐゴシック" panose="020B0600070205080204" pitchFamily="50" charset="-128"/>
            </a:endParaRPr>
          </a:p>
        </p:txBody>
      </p:sp>
      <p:sp>
        <p:nvSpPr>
          <p:cNvPr id="105476" name="Rectangle 2">
            <a:extLst>
              <a:ext uri="{FF2B5EF4-FFF2-40B4-BE49-F238E27FC236}">
                <a16:creationId xmlns:a16="http://schemas.microsoft.com/office/drawing/2014/main" id="{51D14AAE-5E5E-4AE0-BBC4-6523E5DE3D9D}"/>
              </a:ext>
            </a:extLst>
          </p:cNvPr>
          <p:cNvSpPr>
            <a:spLocks noGrp="1" noRot="1" noChangeAspect="1" noChangeArrowheads="1" noTextEdit="1"/>
          </p:cNvSpPr>
          <p:nvPr>
            <p:ph type="sldImg"/>
          </p:nvPr>
        </p:nvSpPr>
        <p:spPr>
          <a:xfrm>
            <a:off x="915988" y="744538"/>
            <a:ext cx="4965700" cy="3724275"/>
          </a:xfrm>
          <a:ln/>
        </p:spPr>
      </p:sp>
      <p:sp>
        <p:nvSpPr>
          <p:cNvPr id="105477" name="Rectangle 3">
            <a:extLst>
              <a:ext uri="{FF2B5EF4-FFF2-40B4-BE49-F238E27FC236}">
                <a16:creationId xmlns:a16="http://schemas.microsoft.com/office/drawing/2014/main" id="{BD625425-4E00-4F7E-9484-BA78E3F9E63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a:extLst>
              <a:ext uri="{FF2B5EF4-FFF2-40B4-BE49-F238E27FC236}">
                <a16:creationId xmlns:a16="http://schemas.microsoft.com/office/drawing/2014/main" id="{12DFC564-3335-42BF-B052-CC2D4F3157E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00B5318-A1AE-44CB-9F0C-901DDE4A59C7}" type="slidenum">
              <a:rPr lang="en-US" altLang="ja-JP" sz="1300" smtClean="0">
                <a:ea typeface="ＭＳ Ｐゴシック" panose="020B0600070205080204" pitchFamily="50" charset="-128"/>
              </a:rPr>
              <a:pPr>
                <a:spcBef>
                  <a:spcPct val="0"/>
                </a:spcBef>
              </a:pPr>
              <a:t>57</a:t>
            </a:fld>
            <a:endParaRPr lang="en-US" altLang="ja-JP" sz="1300">
              <a:ea typeface="ＭＳ Ｐゴシック" panose="020B0600070205080204" pitchFamily="50" charset="-128"/>
            </a:endParaRPr>
          </a:p>
        </p:txBody>
      </p:sp>
      <p:sp>
        <p:nvSpPr>
          <p:cNvPr id="107523" name="Rectangle 7">
            <a:extLst>
              <a:ext uri="{FF2B5EF4-FFF2-40B4-BE49-F238E27FC236}">
                <a16:creationId xmlns:a16="http://schemas.microsoft.com/office/drawing/2014/main" id="{2FB7AAAB-75E9-4038-9E33-D9500053A191}"/>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A461B414-74F1-4884-8097-34CE8CF1B191}" type="slidenum">
              <a:rPr lang="en-US" altLang="ja-JP" sz="1300">
                <a:ea typeface="ＭＳ Ｐゴシック" panose="020B0600070205080204" pitchFamily="50" charset="-128"/>
              </a:rPr>
              <a:pPr algn="r" eaLnBrk="1" hangingPunct="1">
                <a:spcBef>
                  <a:spcPct val="0"/>
                </a:spcBef>
              </a:pPr>
              <a:t>57</a:t>
            </a:fld>
            <a:endParaRPr lang="en-US" altLang="ja-JP" sz="1300">
              <a:ea typeface="ＭＳ Ｐゴシック" panose="020B0600070205080204" pitchFamily="50" charset="-128"/>
            </a:endParaRPr>
          </a:p>
        </p:txBody>
      </p:sp>
      <p:sp>
        <p:nvSpPr>
          <p:cNvPr id="107524" name="Rectangle 2">
            <a:extLst>
              <a:ext uri="{FF2B5EF4-FFF2-40B4-BE49-F238E27FC236}">
                <a16:creationId xmlns:a16="http://schemas.microsoft.com/office/drawing/2014/main" id="{63C8286C-61D8-4715-9BF7-689DD98D03FE}"/>
              </a:ext>
            </a:extLst>
          </p:cNvPr>
          <p:cNvSpPr>
            <a:spLocks noGrp="1" noRot="1" noChangeAspect="1" noChangeArrowheads="1" noTextEdit="1"/>
          </p:cNvSpPr>
          <p:nvPr>
            <p:ph type="sldImg"/>
          </p:nvPr>
        </p:nvSpPr>
        <p:spPr>
          <a:xfrm>
            <a:off x="915988" y="744538"/>
            <a:ext cx="4965700" cy="3724275"/>
          </a:xfrm>
          <a:ln/>
        </p:spPr>
      </p:sp>
      <p:sp>
        <p:nvSpPr>
          <p:cNvPr id="107525" name="Rectangle 3">
            <a:extLst>
              <a:ext uri="{FF2B5EF4-FFF2-40B4-BE49-F238E27FC236}">
                <a16:creationId xmlns:a16="http://schemas.microsoft.com/office/drawing/2014/main" id="{76A1C819-A3B4-4763-B465-4A1D37FBBED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a:extLst>
              <a:ext uri="{FF2B5EF4-FFF2-40B4-BE49-F238E27FC236}">
                <a16:creationId xmlns:a16="http://schemas.microsoft.com/office/drawing/2014/main" id="{DFF0DEAC-5894-460C-B439-91FABA9F29E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28FAE39-70CC-424F-AFCA-F16039C9B0AD}" type="slidenum">
              <a:rPr lang="en-US" altLang="ja-JP" sz="1300" smtClean="0">
                <a:ea typeface="ＭＳ Ｐゴシック" panose="020B0600070205080204" pitchFamily="50" charset="-128"/>
              </a:rPr>
              <a:pPr>
                <a:spcBef>
                  <a:spcPct val="0"/>
                </a:spcBef>
              </a:pPr>
              <a:t>58</a:t>
            </a:fld>
            <a:endParaRPr lang="en-US" altLang="ja-JP" sz="1300">
              <a:ea typeface="ＭＳ Ｐゴシック" panose="020B0600070205080204" pitchFamily="50" charset="-128"/>
            </a:endParaRPr>
          </a:p>
        </p:txBody>
      </p:sp>
      <p:sp>
        <p:nvSpPr>
          <p:cNvPr id="109571" name="Rectangle 7">
            <a:extLst>
              <a:ext uri="{FF2B5EF4-FFF2-40B4-BE49-F238E27FC236}">
                <a16:creationId xmlns:a16="http://schemas.microsoft.com/office/drawing/2014/main" id="{5ED7D85C-3936-4D63-B89A-9C4ADA3BC7A7}"/>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D4A0EA9D-A75F-4E14-AFBE-39FF1930A6F5}" type="slidenum">
              <a:rPr lang="en-US" altLang="ja-JP" sz="1300">
                <a:ea typeface="ＭＳ Ｐゴシック" panose="020B0600070205080204" pitchFamily="50" charset="-128"/>
              </a:rPr>
              <a:pPr algn="r" eaLnBrk="1" hangingPunct="1">
                <a:spcBef>
                  <a:spcPct val="0"/>
                </a:spcBef>
              </a:pPr>
              <a:t>58</a:t>
            </a:fld>
            <a:endParaRPr lang="en-US" altLang="ja-JP" sz="1300">
              <a:ea typeface="ＭＳ Ｐゴシック" panose="020B0600070205080204" pitchFamily="50" charset="-128"/>
            </a:endParaRPr>
          </a:p>
        </p:txBody>
      </p:sp>
      <p:sp>
        <p:nvSpPr>
          <p:cNvPr id="109572" name="Rectangle 2">
            <a:extLst>
              <a:ext uri="{FF2B5EF4-FFF2-40B4-BE49-F238E27FC236}">
                <a16:creationId xmlns:a16="http://schemas.microsoft.com/office/drawing/2014/main" id="{50F85D00-9C0D-454A-82DD-14621094717F}"/>
              </a:ext>
            </a:extLst>
          </p:cNvPr>
          <p:cNvSpPr>
            <a:spLocks noGrp="1" noRot="1" noChangeAspect="1" noChangeArrowheads="1" noTextEdit="1"/>
          </p:cNvSpPr>
          <p:nvPr>
            <p:ph type="sldImg"/>
          </p:nvPr>
        </p:nvSpPr>
        <p:spPr>
          <a:xfrm>
            <a:off x="915988" y="744538"/>
            <a:ext cx="4965700" cy="3724275"/>
          </a:xfrm>
          <a:ln/>
        </p:spPr>
      </p:sp>
      <p:sp>
        <p:nvSpPr>
          <p:cNvPr id="109573" name="Rectangle 3">
            <a:extLst>
              <a:ext uri="{FF2B5EF4-FFF2-40B4-BE49-F238E27FC236}">
                <a16:creationId xmlns:a16="http://schemas.microsoft.com/office/drawing/2014/main" id="{EF8DF7D5-0E9A-4519-9AB1-49C19A652BD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a:extLst>
              <a:ext uri="{FF2B5EF4-FFF2-40B4-BE49-F238E27FC236}">
                <a16:creationId xmlns:a16="http://schemas.microsoft.com/office/drawing/2014/main" id="{431BC5BF-6779-4EEC-A881-F58B5CE460B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43DE950-BA8B-47F7-97AC-1B3C24405639}" type="slidenum">
              <a:rPr lang="en-US" altLang="ja-JP" sz="1300" smtClean="0">
                <a:ea typeface="ＭＳ Ｐゴシック" panose="020B0600070205080204" pitchFamily="50" charset="-128"/>
              </a:rPr>
              <a:pPr>
                <a:spcBef>
                  <a:spcPct val="0"/>
                </a:spcBef>
              </a:pPr>
              <a:t>59</a:t>
            </a:fld>
            <a:endParaRPr lang="en-US" altLang="ja-JP" sz="1300">
              <a:ea typeface="ＭＳ Ｐゴシック" panose="020B0600070205080204" pitchFamily="50" charset="-128"/>
            </a:endParaRPr>
          </a:p>
        </p:txBody>
      </p:sp>
      <p:sp>
        <p:nvSpPr>
          <p:cNvPr id="111619" name="Rectangle 7">
            <a:extLst>
              <a:ext uri="{FF2B5EF4-FFF2-40B4-BE49-F238E27FC236}">
                <a16:creationId xmlns:a16="http://schemas.microsoft.com/office/drawing/2014/main" id="{9EDA1BAE-636A-4274-B0C0-EF8C160ED02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669F65DB-05C5-4991-B85D-1AD4E363EDD4}" type="slidenum">
              <a:rPr lang="en-US" altLang="ja-JP" sz="1300">
                <a:ea typeface="ＭＳ Ｐゴシック" panose="020B0600070205080204" pitchFamily="50" charset="-128"/>
              </a:rPr>
              <a:pPr algn="r" eaLnBrk="1" hangingPunct="1">
                <a:spcBef>
                  <a:spcPct val="0"/>
                </a:spcBef>
              </a:pPr>
              <a:t>59</a:t>
            </a:fld>
            <a:endParaRPr lang="en-US" altLang="ja-JP" sz="1300">
              <a:ea typeface="ＭＳ Ｐゴシック" panose="020B0600070205080204" pitchFamily="50" charset="-128"/>
            </a:endParaRPr>
          </a:p>
        </p:txBody>
      </p:sp>
      <p:sp>
        <p:nvSpPr>
          <p:cNvPr id="111620" name="Rectangle 2">
            <a:extLst>
              <a:ext uri="{FF2B5EF4-FFF2-40B4-BE49-F238E27FC236}">
                <a16:creationId xmlns:a16="http://schemas.microsoft.com/office/drawing/2014/main" id="{F621273D-A372-4016-AC42-8CDC981FC827}"/>
              </a:ext>
            </a:extLst>
          </p:cNvPr>
          <p:cNvSpPr>
            <a:spLocks noGrp="1" noRot="1" noChangeAspect="1" noChangeArrowheads="1" noTextEdit="1"/>
          </p:cNvSpPr>
          <p:nvPr>
            <p:ph type="sldImg"/>
          </p:nvPr>
        </p:nvSpPr>
        <p:spPr>
          <a:xfrm>
            <a:off x="915988" y="744538"/>
            <a:ext cx="4965700" cy="3724275"/>
          </a:xfrm>
          <a:ln/>
        </p:spPr>
      </p:sp>
      <p:sp>
        <p:nvSpPr>
          <p:cNvPr id="111621" name="Rectangle 3">
            <a:extLst>
              <a:ext uri="{FF2B5EF4-FFF2-40B4-BE49-F238E27FC236}">
                <a16:creationId xmlns:a16="http://schemas.microsoft.com/office/drawing/2014/main" id="{53114B56-CCE3-4043-813B-4C08246A4BF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a:extLst>
              <a:ext uri="{FF2B5EF4-FFF2-40B4-BE49-F238E27FC236}">
                <a16:creationId xmlns:a16="http://schemas.microsoft.com/office/drawing/2014/main" id="{C0740C0C-4FC3-4EBA-A424-526FE1737CC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6FF7221-C447-4577-8D97-71AA232DC08C}" type="slidenum">
              <a:rPr lang="en-US" altLang="ja-JP" sz="1300" smtClean="0">
                <a:ea typeface="ＭＳ Ｐゴシック" panose="020B0600070205080204" pitchFamily="50" charset="-128"/>
              </a:rPr>
              <a:pPr>
                <a:spcBef>
                  <a:spcPct val="0"/>
                </a:spcBef>
              </a:pPr>
              <a:t>61</a:t>
            </a:fld>
            <a:endParaRPr lang="en-US" altLang="ja-JP" sz="1300">
              <a:ea typeface="ＭＳ Ｐゴシック" panose="020B0600070205080204" pitchFamily="50" charset="-128"/>
            </a:endParaRPr>
          </a:p>
        </p:txBody>
      </p:sp>
      <p:sp>
        <p:nvSpPr>
          <p:cNvPr id="114691" name="Rectangle 7">
            <a:extLst>
              <a:ext uri="{FF2B5EF4-FFF2-40B4-BE49-F238E27FC236}">
                <a16:creationId xmlns:a16="http://schemas.microsoft.com/office/drawing/2014/main" id="{536F44C4-BBEF-48ED-BD6C-F6799B86E87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3496909-A4A1-416E-A33B-32EE5D3F2971}" type="slidenum">
              <a:rPr lang="en-US" altLang="ja-JP" sz="1300">
                <a:ea typeface="ＭＳ Ｐゴシック" panose="020B0600070205080204" pitchFamily="50" charset="-128"/>
              </a:rPr>
              <a:pPr algn="r" eaLnBrk="1" hangingPunct="1">
                <a:spcBef>
                  <a:spcPct val="0"/>
                </a:spcBef>
              </a:pPr>
              <a:t>61</a:t>
            </a:fld>
            <a:endParaRPr lang="en-US" altLang="ja-JP" sz="1300">
              <a:ea typeface="ＭＳ Ｐゴシック" panose="020B0600070205080204" pitchFamily="50" charset="-128"/>
            </a:endParaRPr>
          </a:p>
        </p:txBody>
      </p:sp>
      <p:sp>
        <p:nvSpPr>
          <p:cNvPr id="114692" name="Rectangle 2">
            <a:extLst>
              <a:ext uri="{FF2B5EF4-FFF2-40B4-BE49-F238E27FC236}">
                <a16:creationId xmlns:a16="http://schemas.microsoft.com/office/drawing/2014/main" id="{FC680943-D3BD-4799-AB6F-0BF66B6E3D52}"/>
              </a:ext>
            </a:extLst>
          </p:cNvPr>
          <p:cNvSpPr>
            <a:spLocks noGrp="1" noRot="1" noChangeAspect="1" noChangeArrowheads="1" noTextEdit="1"/>
          </p:cNvSpPr>
          <p:nvPr>
            <p:ph type="sldImg"/>
          </p:nvPr>
        </p:nvSpPr>
        <p:spPr>
          <a:xfrm>
            <a:off x="915988" y="744538"/>
            <a:ext cx="4965700" cy="3724275"/>
          </a:xfrm>
          <a:ln/>
        </p:spPr>
      </p:sp>
      <p:sp>
        <p:nvSpPr>
          <p:cNvPr id="114693" name="Rectangle 3">
            <a:extLst>
              <a:ext uri="{FF2B5EF4-FFF2-40B4-BE49-F238E27FC236}">
                <a16:creationId xmlns:a16="http://schemas.microsoft.com/office/drawing/2014/main" id="{D3FAD239-5E40-44FA-81C0-A9C5F5C88A8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7">
            <a:extLst>
              <a:ext uri="{FF2B5EF4-FFF2-40B4-BE49-F238E27FC236}">
                <a16:creationId xmlns:a16="http://schemas.microsoft.com/office/drawing/2014/main" id="{BD8223D6-FBBF-4BEE-8F2C-2C1CC6A38D2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5ACBF3C-B33D-4F88-91D1-DCB945579139}" type="slidenum">
              <a:rPr lang="en-US" altLang="ja-JP" sz="1300" smtClean="0">
                <a:ea typeface="ＭＳ Ｐゴシック" panose="020B0600070205080204" pitchFamily="50" charset="-128"/>
              </a:rPr>
              <a:pPr>
                <a:spcBef>
                  <a:spcPct val="0"/>
                </a:spcBef>
              </a:pPr>
              <a:t>62</a:t>
            </a:fld>
            <a:endParaRPr lang="en-US" altLang="ja-JP" sz="1300">
              <a:ea typeface="ＭＳ Ｐゴシック" panose="020B0600070205080204" pitchFamily="50" charset="-128"/>
            </a:endParaRPr>
          </a:p>
        </p:txBody>
      </p:sp>
      <p:sp>
        <p:nvSpPr>
          <p:cNvPr id="116739" name="Rectangle 7">
            <a:extLst>
              <a:ext uri="{FF2B5EF4-FFF2-40B4-BE49-F238E27FC236}">
                <a16:creationId xmlns:a16="http://schemas.microsoft.com/office/drawing/2014/main" id="{9206BF28-C70F-45C2-A00D-BC2E2364E193}"/>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EAA3091D-D2B5-443E-A1F1-A76C749BCF7C}" type="slidenum">
              <a:rPr lang="en-US" altLang="ja-JP" sz="1300">
                <a:ea typeface="ＭＳ Ｐゴシック" panose="020B0600070205080204" pitchFamily="50" charset="-128"/>
              </a:rPr>
              <a:pPr algn="r" eaLnBrk="1" hangingPunct="1">
                <a:spcBef>
                  <a:spcPct val="0"/>
                </a:spcBef>
              </a:pPr>
              <a:t>62</a:t>
            </a:fld>
            <a:endParaRPr lang="en-US" altLang="ja-JP" sz="1300">
              <a:ea typeface="ＭＳ Ｐゴシック" panose="020B0600070205080204" pitchFamily="50" charset="-128"/>
            </a:endParaRPr>
          </a:p>
        </p:txBody>
      </p:sp>
      <p:sp>
        <p:nvSpPr>
          <p:cNvPr id="116740" name="Rectangle 2">
            <a:extLst>
              <a:ext uri="{FF2B5EF4-FFF2-40B4-BE49-F238E27FC236}">
                <a16:creationId xmlns:a16="http://schemas.microsoft.com/office/drawing/2014/main" id="{73B66D90-9BAB-4997-8AE0-3DC268F805F1}"/>
              </a:ext>
            </a:extLst>
          </p:cNvPr>
          <p:cNvSpPr>
            <a:spLocks noGrp="1" noRot="1" noChangeAspect="1" noChangeArrowheads="1" noTextEdit="1"/>
          </p:cNvSpPr>
          <p:nvPr>
            <p:ph type="sldImg"/>
          </p:nvPr>
        </p:nvSpPr>
        <p:spPr>
          <a:xfrm>
            <a:off x="915988" y="744538"/>
            <a:ext cx="4965700" cy="3724275"/>
          </a:xfrm>
          <a:ln/>
        </p:spPr>
      </p:sp>
      <p:sp>
        <p:nvSpPr>
          <p:cNvPr id="116741" name="Rectangle 3">
            <a:extLst>
              <a:ext uri="{FF2B5EF4-FFF2-40B4-BE49-F238E27FC236}">
                <a16:creationId xmlns:a16="http://schemas.microsoft.com/office/drawing/2014/main" id="{10108B52-6D73-4648-96F7-49FD6976D1A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a:extLst>
              <a:ext uri="{FF2B5EF4-FFF2-40B4-BE49-F238E27FC236}">
                <a16:creationId xmlns:a16="http://schemas.microsoft.com/office/drawing/2014/main" id="{A796E1BE-E446-4319-B6F6-31BBF580637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65CF793-87DB-42E0-9B7A-057C407E54AD}" type="slidenum">
              <a:rPr lang="en-US" altLang="ja-JP" sz="1300" smtClean="0">
                <a:ea typeface="ＭＳ Ｐゴシック" panose="020B0600070205080204" pitchFamily="50" charset="-128"/>
              </a:rPr>
              <a:pPr>
                <a:spcBef>
                  <a:spcPct val="0"/>
                </a:spcBef>
              </a:pPr>
              <a:t>6</a:t>
            </a:fld>
            <a:endParaRPr lang="en-US" altLang="ja-JP" sz="1300">
              <a:ea typeface="ＭＳ Ｐゴシック" panose="020B0600070205080204" pitchFamily="50" charset="-128"/>
            </a:endParaRPr>
          </a:p>
        </p:txBody>
      </p:sp>
      <p:sp>
        <p:nvSpPr>
          <p:cNvPr id="15363" name="Rectangle 7">
            <a:extLst>
              <a:ext uri="{FF2B5EF4-FFF2-40B4-BE49-F238E27FC236}">
                <a16:creationId xmlns:a16="http://schemas.microsoft.com/office/drawing/2014/main" id="{4C4450C6-B521-45CC-9964-793B7395237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90A4CBA-1E7B-4698-9757-EE0A474E3619}" type="slidenum">
              <a:rPr lang="en-US" altLang="ja-JP" sz="1300">
                <a:ea typeface="ＭＳ Ｐゴシック" panose="020B0600070205080204" pitchFamily="50" charset="-128"/>
              </a:rPr>
              <a:pPr algn="r" eaLnBrk="1" hangingPunct="1">
                <a:spcBef>
                  <a:spcPct val="0"/>
                </a:spcBef>
              </a:pPr>
              <a:t>6</a:t>
            </a:fld>
            <a:endParaRPr lang="en-US" altLang="ja-JP" sz="1300">
              <a:ea typeface="ＭＳ Ｐゴシック" panose="020B0600070205080204" pitchFamily="50" charset="-128"/>
            </a:endParaRPr>
          </a:p>
        </p:txBody>
      </p:sp>
      <p:sp>
        <p:nvSpPr>
          <p:cNvPr id="15364" name="Rectangle 2">
            <a:extLst>
              <a:ext uri="{FF2B5EF4-FFF2-40B4-BE49-F238E27FC236}">
                <a16:creationId xmlns:a16="http://schemas.microsoft.com/office/drawing/2014/main" id="{98142189-61C1-41E4-93A1-1960C1036137}"/>
              </a:ext>
            </a:extLst>
          </p:cNvPr>
          <p:cNvSpPr>
            <a:spLocks noGrp="1" noRot="1" noChangeAspect="1" noChangeArrowheads="1" noTextEdit="1"/>
          </p:cNvSpPr>
          <p:nvPr>
            <p:ph type="sldImg"/>
          </p:nvPr>
        </p:nvSpPr>
        <p:spPr>
          <a:xfrm>
            <a:off x="915988" y="744538"/>
            <a:ext cx="4965700" cy="3724275"/>
          </a:xfrm>
          <a:ln/>
        </p:spPr>
      </p:sp>
      <p:sp>
        <p:nvSpPr>
          <p:cNvPr id="15365" name="Rectangle 3">
            <a:extLst>
              <a:ext uri="{FF2B5EF4-FFF2-40B4-BE49-F238E27FC236}">
                <a16:creationId xmlns:a16="http://schemas.microsoft.com/office/drawing/2014/main" id="{AF3A2426-45D0-432D-AB93-17A4ED44829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a:latin typeface="Arial" panose="020B0604020202020204" pitchFamily="34" charset="0"/>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7">
            <a:extLst>
              <a:ext uri="{FF2B5EF4-FFF2-40B4-BE49-F238E27FC236}">
                <a16:creationId xmlns:a16="http://schemas.microsoft.com/office/drawing/2014/main" id="{939508FB-F631-41F8-A64A-1C317E41C99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55ACE42-DE03-42FA-BFD9-329458F1A845}" type="slidenum">
              <a:rPr lang="en-US" altLang="ja-JP" sz="1300" smtClean="0">
                <a:ea typeface="ＭＳ Ｐゴシック" panose="020B0600070205080204" pitchFamily="50" charset="-128"/>
              </a:rPr>
              <a:pPr>
                <a:spcBef>
                  <a:spcPct val="0"/>
                </a:spcBef>
              </a:pPr>
              <a:t>63</a:t>
            </a:fld>
            <a:endParaRPr lang="en-US" altLang="ja-JP" sz="1300">
              <a:ea typeface="ＭＳ Ｐゴシック" panose="020B0600070205080204" pitchFamily="50" charset="-128"/>
            </a:endParaRPr>
          </a:p>
        </p:txBody>
      </p:sp>
      <p:sp>
        <p:nvSpPr>
          <p:cNvPr id="118787" name="Rectangle 7">
            <a:extLst>
              <a:ext uri="{FF2B5EF4-FFF2-40B4-BE49-F238E27FC236}">
                <a16:creationId xmlns:a16="http://schemas.microsoft.com/office/drawing/2014/main" id="{A4627AAA-60F6-4D72-9759-CFBDBC73B7C1}"/>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BC2565BE-B61A-4C26-92E1-3F9E3EE7A3C5}" type="slidenum">
              <a:rPr lang="en-US" altLang="ja-JP" sz="1300">
                <a:ea typeface="ＭＳ Ｐゴシック" panose="020B0600070205080204" pitchFamily="50" charset="-128"/>
              </a:rPr>
              <a:pPr algn="r" eaLnBrk="1" hangingPunct="1">
                <a:spcBef>
                  <a:spcPct val="0"/>
                </a:spcBef>
              </a:pPr>
              <a:t>63</a:t>
            </a:fld>
            <a:endParaRPr lang="en-US" altLang="ja-JP" sz="1300">
              <a:ea typeface="ＭＳ Ｐゴシック" panose="020B0600070205080204" pitchFamily="50" charset="-128"/>
            </a:endParaRPr>
          </a:p>
        </p:txBody>
      </p:sp>
      <p:sp>
        <p:nvSpPr>
          <p:cNvPr id="118788" name="Rectangle 2">
            <a:extLst>
              <a:ext uri="{FF2B5EF4-FFF2-40B4-BE49-F238E27FC236}">
                <a16:creationId xmlns:a16="http://schemas.microsoft.com/office/drawing/2014/main" id="{EE4039A2-DD3D-43CB-A0C6-0DACCFCD8557}"/>
              </a:ext>
            </a:extLst>
          </p:cNvPr>
          <p:cNvSpPr>
            <a:spLocks noGrp="1" noRot="1" noChangeAspect="1" noChangeArrowheads="1" noTextEdit="1"/>
          </p:cNvSpPr>
          <p:nvPr>
            <p:ph type="sldImg"/>
          </p:nvPr>
        </p:nvSpPr>
        <p:spPr>
          <a:xfrm>
            <a:off x="915988" y="744538"/>
            <a:ext cx="4965700" cy="3724275"/>
          </a:xfrm>
          <a:ln/>
        </p:spPr>
      </p:sp>
      <p:sp>
        <p:nvSpPr>
          <p:cNvPr id="118789" name="Rectangle 3">
            <a:extLst>
              <a:ext uri="{FF2B5EF4-FFF2-40B4-BE49-F238E27FC236}">
                <a16:creationId xmlns:a16="http://schemas.microsoft.com/office/drawing/2014/main" id="{DD8C9255-ACBB-4C72-BEE3-1175336BA8B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7">
            <a:extLst>
              <a:ext uri="{FF2B5EF4-FFF2-40B4-BE49-F238E27FC236}">
                <a16:creationId xmlns:a16="http://schemas.microsoft.com/office/drawing/2014/main" id="{1B328628-C695-4E08-862E-8B3CE658ABB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AD9FF39-3386-4E1D-8D85-B3763E0208EF}" type="slidenum">
              <a:rPr lang="en-US" altLang="ja-JP" sz="1300" smtClean="0">
                <a:ea typeface="ＭＳ Ｐゴシック" panose="020B0600070205080204" pitchFamily="50" charset="-128"/>
              </a:rPr>
              <a:pPr>
                <a:spcBef>
                  <a:spcPct val="0"/>
                </a:spcBef>
              </a:pPr>
              <a:t>64</a:t>
            </a:fld>
            <a:endParaRPr lang="en-US" altLang="ja-JP" sz="1300">
              <a:ea typeface="ＭＳ Ｐゴシック" panose="020B0600070205080204" pitchFamily="50" charset="-128"/>
            </a:endParaRPr>
          </a:p>
        </p:txBody>
      </p:sp>
      <p:sp>
        <p:nvSpPr>
          <p:cNvPr id="120835" name="Rectangle 7">
            <a:extLst>
              <a:ext uri="{FF2B5EF4-FFF2-40B4-BE49-F238E27FC236}">
                <a16:creationId xmlns:a16="http://schemas.microsoft.com/office/drawing/2014/main" id="{4EB9D59D-DF66-4F8A-ADD0-32BE779DAC37}"/>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1C9FBA49-A3F5-4760-B86D-5E71FE217C2F}" type="slidenum">
              <a:rPr lang="en-US" altLang="ja-JP" sz="1300">
                <a:ea typeface="ＭＳ Ｐゴシック" panose="020B0600070205080204" pitchFamily="50" charset="-128"/>
              </a:rPr>
              <a:pPr algn="r" eaLnBrk="1" hangingPunct="1">
                <a:spcBef>
                  <a:spcPct val="0"/>
                </a:spcBef>
              </a:pPr>
              <a:t>64</a:t>
            </a:fld>
            <a:endParaRPr lang="en-US" altLang="ja-JP" sz="1300">
              <a:ea typeface="ＭＳ Ｐゴシック" panose="020B0600070205080204" pitchFamily="50" charset="-128"/>
            </a:endParaRPr>
          </a:p>
        </p:txBody>
      </p:sp>
      <p:sp>
        <p:nvSpPr>
          <p:cNvPr id="120836" name="Rectangle 2">
            <a:extLst>
              <a:ext uri="{FF2B5EF4-FFF2-40B4-BE49-F238E27FC236}">
                <a16:creationId xmlns:a16="http://schemas.microsoft.com/office/drawing/2014/main" id="{8DE6E3E1-ED73-4F5E-BDB4-588953FD82B6}"/>
              </a:ext>
            </a:extLst>
          </p:cNvPr>
          <p:cNvSpPr>
            <a:spLocks noGrp="1" noRot="1" noChangeAspect="1" noChangeArrowheads="1" noTextEdit="1"/>
          </p:cNvSpPr>
          <p:nvPr>
            <p:ph type="sldImg"/>
          </p:nvPr>
        </p:nvSpPr>
        <p:spPr>
          <a:xfrm>
            <a:off x="915988" y="744538"/>
            <a:ext cx="4965700" cy="3724275"/>
          </a:xfrm>
          <a:ln/>
        </p:spPr>
      </p:sp>
      <p:sp>
        <p:nvSpPr>
          <p:cNvPr id="120837" name="Rectangle 3">
            <a:extLst>
              <a:ext uri="{FF2B5EF4-FFF2-40B4-BE49-F238E27FC236}">
                <a16:creationId xmlns:a16="http://schemas.microsoft.com/office/drawing/2014/main" id="{25A5358D-3BCB-4086-B49B-1C6C8C0707C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a:extLst>
              <a:ext uri="{FF2B5EF4-FFF2-40B4-BE49-F238E27FC236}">
                <a16:creationId xmlns:a16="http://schemas.microsoft.com/office/drawing/2014/main" id="{B3360D5C-F1FA-471E-89C6-6BBE8275E34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7627940-A762-4B4F-9323-51DD623A606D}" type="slidenum">
              <a:rPr lang="en-US" altLang="ja-JP" sz="1300" smtClean="0">
                <a:ea typeface="ＭＳ Ｐゴシック" panose="020B0600070205080204" pitchFamily="50" charset="-128"/>
              </a:rPr>
              <a:pPr>
                <a:spcBef>
                  <a:spcPct val="0"/>
                </a:spcBef>
              </a:pPr>
              <a:t>65</a:t>
            </a:fld>
            <a:endParaRPr lang="en-US" altLang="ja-JP" sz="1300">
              <a:ea typeface="ＭＳ Ｐゴシック" panose="020B0600070205080204" pitchFamily="50" charset="-128"/>
            </a:endParaRPr>
          </a:p>
        </p:txBody>
      </p:sp>
      <p:sp>
        <p:nvSpPr>
          <p:cNvPr id="122883" name="Rectangle 7">
            <a:extLst>
              <a:ext uri="{FF2B5EF4-FFF2-40B4-BE49-F238E27FC236}">
                <a16:creationId xmlns:a16="http://schemas.microsoft.com/office/drawing/2014/main" id="{3F5685CE-E408-4B87-8317-D722B3CA7E6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9722405-7962-43C3-BEFF-D41FAD8A6904}" type="slidenum">
              <a:rPr lang="en-US" altLang="ja-JP" sz="1300">
                <a:ea typeface="ＭＳ Ｐゴシック" panose="020B0600070205080204" pitchFamily="50" charset="-128"/>
              </a:rPr>
              <a:pPr algn="r" eaLnBrk="1" hangingPunct="1">
                <a:spcBef>
                  <a:spcPct val="0"/>
                </a:spcBef>
              </a:pPr>
              <a:t>65</a:t>
            </a:fld>
            <a:endParaRPr lang="en-US" altLang="ja-JP" sz="1300">
              <a:ea typeface="ＭＳ Ｐゴシック" panose="020B0600070205080204" pitchFamily="50" charset="-128"/>
            </a:endParaRPr>
          </a:p>
        </p:txBody>
      </p:sp>
      <p:sp>
        <p:nvSpPr>
          <p:cNvPr id="122884" name="Rectangle 2">
            <a:extLst>
              <a:ext uri="{FF2B5EF4-FFF2-40B4-BE49-F238E27FC236}">
                <a16:creationId xmlns:a16="http://schemas.microsoft.com/office/drawing/2014/main" id="{3D278014-79E3-48E2-9833-BF56E0965D1B}"/>
              </a:ext>
            </a:extLst>
          </p:cNvPr>
          <p:cNvSpPr>
            <a:spLocks noGrp="1" noRot="1" noChangeAspect="1" noChangeArrowheads="1" noTextEdit="1"/>
          </p:cNvSpPr>
          <p:nvPr>
            <p:ph type="sldImg"/>
          </p:nvPr>
        </p:nvSpPr>
        <p:spPr>
          <a:xfrm>
            <a:off x="915988" y="744538"/>
            <a:ext cx="4965700" cy="3724275"/>
          </a:xfrm>
          <a:ln/>
        </p:spPr>
      </p:sp>
      <p:sp>
        <p:nvSpPr>
          <p:cNvPr id="122885" name="Rectangle 3">
            <a:extLst>
              <a:ext uri="{FF2B5EF4-FFF2-40B4-BE49-F238E27FC236}">
                <a16:creationId xmlns:a16="http://schemas.microsoft.com/office/drawing/2014/main" id="{15221389-7AF6-4A17-9EC0-16EED0D558B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a:extLst>
              <a:ext uri="{FF2B5EF4-FFF2-40B4-BE49-F238E27FC236}">
                <a16:creationId xmlns:a16="http://schemas.microsoft.com/office/drawing/2014/main" id="{B3360D5C-F1FA-471E-89C6-6BBE8275E34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7627940-A762-4B4F-9323-51DD623A606D}" type="slidenum">
              <a:rPr lang="en-US" altLang="ja-JP" sz="1300" smtClean="0">
                <a:ea typeface="ＭＳ Ｐゴシック" panose="020B0600070205080204" pitchFamily="50" charset="-128"/>
              </a:rPr>
              <a:pPr>
                <a:spcBef>
                  <a:spcPct val="0"/>
                </a:spcBef>
              </a:pPr>
              <a:t>66</a:t>
            </a:fld>
            <a:endParaRPr lang="en-US" altLang="ja-JP" sz="1300">
              <a:ea typeface="ＭＳ Ｐゴシック" panose="020B0600070205080204" pitchFamily="50" charset="-128"/>
            </a:endParaRPr>
          </a:p>
        </p:txBody>
      </p:sp>
      <p:sp>
        <p:nvSpPr>
          <p:cNvPr id="122883" name="Rectangle 7">
            <a:extLst>
              <a:ext uri="{FF2B5EF4-FFF2-40B4-BE49-F238E27FC236}">
                <a16:creationId xmlns:a16="http://schemas.microsoft.com/office/drawing/2014/main" id="{3F5685CE-E408-4B87-8317-D722B3CA7E6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9722405-7962-43C3-BEFF-D41FAD8A6904}" type="slidenum">
              <a:rPr lang="en-US" altLang="ja-JP" sz="1300">
                <a:ea typeface="ＭＳ Ｐゴシック" panose="020B0600070205080204" pitchFamily="50" charset="-128"/>
              </a:rPr>
              <a:pPr algn="r" eaLnBrk="1" hangingPunct="1">
                <a:spcBef>
                  <a:spcPct val="0"/>
                </a:spcBef>
              </a:pPr>
              <a:t>66</a:t>
            </a:fld>
            <a:endParaRPr lang="en-US" altLang="ja-JP" sz="1300">
              <a:ea typeface="ＭＳ Ｐゴシック" panose="020B0600070205080204" pitchFamily="50" charset="-128"/>
            </a:endParaRPr>
          </a:p>
        </p:txBody>
      </p:sp>
      <p:sp>
        <p:nvSpPr>
          <p:cNvPr id="122884" name="Rectangle 2">
            <a:extLst>
              <a:ext uri="{FF2B5EF4-FFF2-40B4-BE49-F238E27FC236}">
                <a16:creationId xmlns:a16="http://schemas.microsoft.com/office/drawing/2014/main" id="{3D278014-79E3-48E2-9833-BF56E0965D1B}"/>
              </a:ext>
            </a:extLst>
          </p:cNvPr>
          <p:cNvSpPr>
            <a:spLocks noGrp="1" noRot="1" noChangeAspect="1" noChangeArrowheads="1" noTextEdit="1"/>
          </p:cNvSpPr>
          <p:nvPr>
            <p:ph type="sldImg"/>
          </p:nvPr>
        </p:nvSpPr>
        <p:spPr>
          <a:xfrm>
            <a:off x="915988" y="744538"/>
            <a:ext cx="4965700" cy="3724275"/>
          </a:xfrm>
          <a:ln/>
        </p:spPr>
      </p:sp>
      <p:sp>
        <p:nvSpPr>
          <p:cNvPr id="122885" name="Rectangle 3">
            <a:extLst>
              <a:ext uri="{FF2B5EF4-FFF2-40B4-BE49-F238E27FC236}">
                <a16:creationId xmlns:a16="http://schemas.microsoft.com/office/drawing/2014/main" id="{15221389-7AF6-4A17-9EC0-16EED0D558B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81894317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7">
            <a:extLst>
              <a:ext uri="{FF2B5EF4-FFF2-40B4-BE49-F238E27FC236}">
                <a16:creationId xmlns:a16="http://schemas.microsoft.com/office/drawing/2014/main" id="{091257E3-E9AB-4B51-979B-480504388CB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D621E45-A874-40D6-9F94-986E8BB015B0}" type="slidenum">
              <a:rPr lang="en-US" altLang="ja-JP" sz="1300" smtClean="0">
                <a:ea typeface="ＭＳ Ｐゴシック" panose="020B0600070205080204" pitchFamily="50" charset="-128"/>
              </a:rPr>
              <a:pPr>
                <a:spcBef>
                  <a:spcPct val="0"/>
                </a:spcBef>
              </a:pPr>
              <a:t>67</a:t>
            </a:fld>
            <a:endParaRPr lang="en-US" altLang="ja-JP" sz="1300">
              <a:ea typeface="ＭＳ Ｐゴシック" panose="020B0600070205080204" pitchFamily="50" charset="-128"/>
            </a:endParaRPr>
          </a:p>
        </p:txBody>
      </p:sp>
      <p:sp>
        <p:nvSpPr>
          <p:cNvPr id="129027" name="Rectangle 7">
            <a:extLst>
              <a:ext uri="{FF2B5EF4-FFF2-40B4-BE49-F238E27FC236}">
                <a16:creationId xmlns:a16="http://schemas.microsoft.com/office/drawing/2014/main" id="{1FFB30FF-9CBA-4162-ACD5-274A0A1E198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9F492179-3F11-4AE3-8F5A-A49B5B9DB79B}" type="slidenum">
              <a:rPr lang="en-US" altLang="ja-JP" sz="1300">
                <a:ea typeface="ＭＳ Ｐゴシック" panose="020B0600070205080204" pitchFamily="50" charset="-128"/>
              </a:rPr>
              <a:pPr algn="r" eaLnBrk="1" hangingPunct="1">
                <a:spcBef>
                  <a:spcPct val="0"/>
                </a:spcBef>
              </a:pPr>
              <a:t>67</a:t>
            </a:fld>
            <a:endParaRPr lang="en-US" altLang="ja-JP" sz="1300">
              <a:ea typeface="ＭＳ Ｐゴシック" panose="020B0600070205080204" pitchFamily="50" charset="-128"/>
            </a:endParaRPr>
          </a:p>
        </p:txBody>
      </p:sp>
      <p:sp>
        <p:nvSpPr>
          <p:cNvPr id="129028" name="Rectangle 2">
            <a:extLst>
              <a:ext uri="{FF2B5EF4-FFF2-40B4-BE49-F238E27FC236}">
                <a16:creationId xmlns:a16="http://schemas.microsoft.com/office/drawing/2014/main" id="{BDECBFAC-F4D5-4E04-BFAE-8D3BD5C81C86}"/>
              </a:ext>
            </a:extLst>
          </p:cNvPr>
          <p:cNvSpPr>
            <a:spLocks noGrp="1" noRot="1" noChangeAspect="1" noChangeArrowheads="1" noTextEdit="1"/>
          </p:cNvSpPr>
          <p:nvPr>
            <p:ph type="sldImg"/>
          </p:nvPr>
        </p:nvSpPr>
        <p:spPr>
          <a:xfrm>
            <a:off x="915988" y="744538"/>
            <a:ext cx="4965700" cy="3724275"/>
          </a:xfrm>
          <a:ln/>
        </p:spPr>
      </p:sp>
      <p:sp>
        <p:nvSpPr>
          <p:cNvPr id="129029" name="Rectangle 3">
            <a:extLst>
              <a:ext uri="{FF2B5EF4-FFF2-40B4-BE49-F238E27FC236}">
                <a16:creationId xmlns:a16="http://schemas.microsoft.com/office/drawing/2014/main" id="{320DF83F-8D7F-4FF2-98F4-BBEE5E2E281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7">
            <a:extLst>
              <a:ext uri="{FF2B5EF4-FFF2-40B4-BE49-F238E27FC236}">
                <a16:creationId xmlns:a16="http://schemas.microsoft.com/office/drawing/2014/main" id="{A8377610-4BF4-4846-A6EA-71FAE960D37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214E87B8-7709-49C6-AD94-516C555F9BDE}" type="slidenum">
              <a:rPr lang="en-US" altLang="ja-JP" sz="1300" smtClean="0">
                <a:ea typeface="ＭＳ Ｐゴシック" panose="020B0600070205080204" pitchFamily="50" charset="-128"/>
              </a:rPr>
              <a:pPr>
                <a:spcBef>
                  <a:spcPct val="0"/>
                </a:spcBef>
              </a:pPr>
              <a:t>68</a:t>
            </a:fld>
            <a:endParaRPr lang="en-US" altLang="ja-JP" sz="1300">
              <a:ea typeface="ＭＳ Ｐゴシック" panose="020B0600070205080204" pitchFamily="50" charset="-128"/>
            </a:endParaRPr>
          </a:p>
        </p:txBody>
      </p:sp>
      <p:sp>
        <p:nvSpPr>
          <p:cNvPr id="131075" name="Rectangle 7">
            <a:extLst>
              <a:ext uri="{FF2B5EF4-FFF2-40B4-BE49-F238E27FC236}">
                <a16:creationId xmlns:a16="http://schemas.microsoft.com/office/drawing/2014/main" id="{21706DB5-5905-4296-8D22-C659E4DD3811}"/>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8B55250-5D89-419B-9FA4-776A08DDDB47}" type="slidenum">
              <a:rPr lang="en-US" altLang="ja-JP" sz="1300">
                <a:ea typeface="ＭＳ Ｐゴシック" panose="020B0600070205080204" pitchFamily="50" charset="-128"/>
              </a:rPr>
              <a:pPr algn="r" eaLnBrk="1" hangingPunct="1">
                <a:spcBef>
                  <a:spcPct val="0"/>
                </a:spcBef>
              </a:pPr>
              <a:t>68</a:t>
            </a:fld>
            <a:endParaRPr lang="en-US" altLang="ja-JP" sz="1300">
              <a:ea typeface="ＭＳ Ｐゴシック" panose="020B0600070205080204" pitchFamily="50" charset="-128"/>
            </a:endParaRPr>
          </a:p>
        </p:txBody>
      </p:sp>
      <p:sp>
        <p:nvSpPr>
          <p:cNvPr id="131076" name="Rectangle 2">
            <a:extLst>
              <a:ext uri="{FF2B5EF4-FFF2-40B4-BE49-F238E27FC236}">
                <a16:creationId xmlns:a16="http://schemas.microsoft.com/office/drawing/2014/main" id="{29A8C0C6-309E-43EB-BDBC-1F815FE02630}"/>
              </a:ext>
            </a:extLst>
          </p:cNvPr>
          <p:cNvSpPr>
            <a:spLocks noGrp="1" noRot="1" noChangeAspect="1" noChangeArrowheads="1" noTextEdit="1"/>
          </p:cNvSpPr>
          <p:nvPr>
            <p:ph type="sldImg"/>
          </p:nvPr>
        </p:nvSpPr>
        <p:spPr>
          <a:xfrm>
            <a:off x="915988" y="744538"/>
            <a:ext cx="4965700" cy="3724275"/>
          </a:xfrm>
          <a:ln/>
        </p:spPr>
      </p:sp>
      <p:sp>
        <p:nvSpPr>
          <p:cNvPr id="131077" name="Rectangle 3">
            <a:extLst>
              <a:ext uri="{FF2B5EF4-FFF2-40B4-BE49-F238E27FC236}">
                <a16:creationId xmlns:a16="http://schemas.microsoft.com/office/drawing/2014/main" id="{45F383E4-EEF8-4610-863C-9A2D640FBA0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a:extLst>
              <a:ext uri="{FF2B5EF4-FFF2-40B4-BE49-F238E27FC236}">
                <a16:creationId xmlns:a16="http://schemas.microsoft.com/office/drawing/2014/main" id="{6E13B267-AC21-4CD4-B10E-2FB2E3DD7A8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20AE16E-A871-4229-82AA-844C19EECF25}" type="slidenum">
              <a:rPr lang="en-US" altLang="ja-JP" sz="1300" smtClean="0">
                <a:ea typeface="ＭＳ Ｐゴシック" panose="020B0600070205080204" pitchFamily="50" charset="-128"/>
              </a:rPr>
              <a:pPr>
                <a:spcBef>
                  <a:spcPct val="0"/>
                </a:spcBef>
              </a:pPr>
              <a:t>69</a:t>
            </a:fld>
            <a:endParaRPr lang="en-US" altLang="ja-JP" sz="1300">
              <a:ea typeface="ＭＳ Ｐゴシック" panose="020B0600070205080204" pitchFamily="50" charset="-128"/>
            </a:endParaRPr>
          </a:p>
        </p:txBody>
      </p:sp>
      <p:sp>
        <p:nvSpPr>
          <p:cNvPr id="133123" name="Rectangle 7">
            <a:extLst>
              <a:ext uri="{FF2B5EF4-FFF2-40B4-BE49-F238E27FC236}">
                <a16:creationId xmlns:a16="http://schemas.microsoft.com/office/drawing/2014/main" id="{E53B869F-2E05-4462-9236-39977481828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44969FF-9D89-4899-9D92-8E04800BDF88}" type="slidenum">
              <a:rPr lang="en-US" altLang="ja-JP" sz="1300">
                <a:ea typeface="ＭＳ Ｐゴシック" panose="020B0600070205080204" pitchFamily="50" charset="-128"/>
              </a:rPr>
              <a:pPr algn="r" eaLnBrk="1" hangingPunct="1">
                <a:spcBef>
                  <a:spcPct val="0"/>
                </a:spcBef>
              </a:pPr>
              <a:t>69</a:t>
            </a:fld>
            <a:endParaRPr lang="en-US" altLang="ja-JP" sz="1300">
              <a:ea typeface="ＭＳ Ｐゴシック" panose="020B0600070205080204" pitchFamily="50" charset="-128"/>
            </a:endParaRPr>
          </a:p>
        </p:txBody>
      </p:sp>
      <p:sp>
        <p:nvSpPr>
          <p:cNvPr id="133124" name="Rectangle 2">
            <a:extLst>
              <a:ext uri="{FF2B5EF4-FFF2-40B4-BE49-F238E27FC236}">
                <a16:creationId xmlns:a16="http://schemas.microsoft.com/office/drawing/2014/main" id="{0EFADDDA-389D-4882-AFA1-3A8D28643551}"/>
              </a:ext>
            </a:extLst>
          </p:cNvPr>
          <p:cNvSpPr>
            <a:spLocks noGrp="1" noRot="1" noChangeAspect="1" noChangeArrowheads="1" noTextEdit="1"/>
          </p:cNvSpPr>
          <p:nvPr>
            <p:ph type="sldImg"/>
          </p:nvPr>
        </p:nvSpPr>
        <p:spPr>
          <a:xfrm>
            <a:off x="915988" y="744538"/>
            <a:ext cx="4965700" cy="3724275"/>
          </a:xfrm>
          <a:ln/>
        </p:spPr>
      </p:sp>
      <p:sp>
        <p:nvSpPr>
          <p:cNvPr id="133125" name="Rectangle 3">
            <a:extLst>
              <a:ext uri="{FF2B5EF4-FFF2-40B4-BE49-F238E27FC236}">
                <a16:creationId xmlns:a16="http://schemas.microsoft.com/office/drawing/2014/main" id="{6112AB45-7C91-40E9-98CC-C10537CD440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7">
            <a:extLst>
              <a:ext uri="{FF2B5EF4-FFF2-40B4-BE49-F238E27FC236}">
                <a16:creationId xmlns:a16="http://schemas.microsoft.com/office/drawing/2014/main" id="{9C0B46C8-6FCA-4D52-A904-3F4D1F83529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DF3D224-9F9B-4AA9-B8CF-F8DD22C40A82}" type="slidenum">
              <a:rPr lang="en-US" altLang="ja-JP" sz="1300" smtClean="0">
                <a:ea typeface="ＭＳ Ｐゴシック" panose="020B0600070205080204" pitchFamily="50" charset="-128"/>
              </a:rPr>
              <a:pPr>
                <a:spcBef>
                  <a:spcPct val="0"/>
                </a:spcBef>
              </a:pPr>
              <a:t>70</a:t>
            </a:fld>
            <a:endParaRPr lang="en-US" altLang="ja-JP" sz="1300">
              <a:ea typeface="ＭＳ Ｐゴシック" panose="020B0600070205080204" pitchFamily="50" charset="-128"/>
            </a:endParaRPr>
          </a:p>
        </p:txBody>
      </p:sp>
      <p:sp>
        <p:nvSpPr>
          <p:cNvPr id="135171" name="Rectangle 7">
            <a:extLst>
              <a:ext uri="{FF2B5EF4-FFF2-40B4-BE49-F238E27FC236}">
                <a16:creationId xmlns:a16="http://schemas.microsoft.com/office/drawing/2014/main" id="{4D88392B-745E-4072-A64C-D5B8ECD9CF8B}"/>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47109C4-93DE-4F09-BA4E-E8E9FCA68FCE}" type="slidenum">
              <a:rPr lang="en-US" altLang="ja-JP" sz="1300">
                <a:ea typeface="ＭＳ Ｐゴシック" panose="020B0600070205080204" pitchFamily="50" charset="-128"/>
              </a:rPr>
              <a:pPr algn="r" eaLnBrk="1" hangingPunct="1">
                <a:spcBef>
                  <a:spcPct val="0"/>
                </a:spcBef>
              </a:pPr>
              <a:t>70</a:t>
            </a:fld>
            <a:endParaRPr lang="en-US" altLang="ja-JP" sz="1300">
              <a:ea typeface="ＭＳ Ｐゴシック" panose="020B0600070205080204" pitchFamily="50" charset="-128"/>
            </a:endParaRPr>
          </a:p>
        </p:txBody>
      </p:sp>
      <p:sp>
        <p:nvSpPr>
          <p:cNvPr id="135172" name="Rectangle 2">
            <a:extLst>
              <a:ext uri="{FF2B5EF4-FFF2-40B4-BE49-F238E27FC236}">
                <a16:creationId xmlns:a16="http://schemas.microsoft.com/office/drawing/2014/main" id="{8FF9BDE8-B339-4026-881A-24D87A905085}"/>
              </a:ext>
            </a:extLst>
          </p:cNvPr>
          <p:cNvSpPr>
            <a:spLocks noGrp="1" noRot="1" noChangeAspect="1" noChangeArrowheads="1" noTextEdit="1"/>
          </p:cNvSpPr>
          <p:nvPr>
            <p:ph type="sldImg"/>
          </p:nvPr>
        </p:nvSpPr>
        <p:spPr>
          <a:xfrm>
            <a:off x="915988" y="744538"/>
            <a:ext cx="4965700" cy="3724275"/>
          </a:xfrm>
          <a:ln/>
        </p:spPr>
      </p:sp>
      <p:sp>
        <p:nvSpPr>
          <p:cNvPr id="135173" name="Rectangle 3">
            <a:extLst>
              <a:ext uri="{FF2B5EF4-FFF2-40B4-BE49-F238E27FC236}">
                <a16:creationId xmlns:a16="http://schemas.microsoft.com/office/drawing/2014/main" id="{44CCD718-25C9-42E6-BE30-56BD0394F80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7">
            <a:extLst>
              <a:ext uri="{FF2B5EF4-FFF2-40B4-BE49-F238E27FC236}">
                <a16:creationId xmlns:a16="http://schemas.microsoft.com/office/drawing/2014/main" id="{4142FA67-715C-40C2-A35F-C8679142718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EA944E3-2FE1-4ABD-8B95-CB7E34B46D8F}" type="slidenum">
              <a:rPr lang="en-US" altLang="ja-JP" sz="1300" smtClean="0">
                <a:ea typeface="ＭＳ Ｐゴシック" panose="020B0600070205080204" pitchFamily="50" charset="-128"/>
              </a:rPr>
              <a:pPr>
                <a:spcBef>
                  <a:spcPct val="0"/>
                </a:spcBef>
              </a:pPr>
              <a:t>71</a:t>
            </a:fld>
            <a:endParaRPr lang="en-US" altLang="ja-JP" sz="1300">
              <a:ea typeface="ＭＳ Ｐゴシック" panose="020B0600070205080204" pitchFamily="50" charset="-128"/>
            </a:endParaRPr>
          </a:p>
        </p:txBody>
      </p:sp>
      <p:sp>
        <p:nvSpPr>
          <p:cNvPr id="137219" name="Rectangle 7">
            <a:extLst>
              <a:ext uri="{FF2B5EF4-FFF2-40B4-BE49-F238E27FC236}">
                <a16:creationId xmlns:a16="http://schemas.microsoft.com/office/drawing/2014/main" id="{F7AF86A3-02F9-44AB-93D8-7A209DB5431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C3A4CC9-8DD3-4C9D-A0C2-86A6AD57E8B8}" type="slidenum">
              <a:rPr lang="en-US" altLang="ja-JP" sz="1300">
                <a:ea typeface="ＭＳ Ｐゴシック" panose="020B0600070205080204" pitchFamily="50" charset="-128"/>
              </a:rPr>
              <a:pPr algn="r" eaLnBrk="1" hangingPunct="1">
                <a:spcBef>
                  <a:spcPct val="0"/>
                </a:spcBef>
              </a:pPr>
              <a:t>71</a:t>
            </a:fld>
            <a:endParaRPr lang="en-US" altLang="ja-JP" sz="1300">
              <a:ea typeface="ＭＳ Ｐゴシック" panose="020B0600070205080204" pitchFamily="50" charset="-128"/>
            </a:endParaRPr>
          </a:p>
        </p:txBody>
      </p:sp>
      <p:sp>
        <p:nvSpPr>
          <p:cNvPr id="137220" name="Rectangle 2">
            <a:extLst>
              <a:ext uri="{FF2B5EF4-FFF2-40B4-BE49-F238E27FC236}">
                <a16:creationId xmlns:a16="http://schemas.microsoft.com/office/drawing/2014/main" id="{04D3964A-4A32-4607-A794-9EA1304D59F1}"/>
              </a:ext>
            </a:extLst>
          </p:cNvPr>
          <p:cNvSpPr>
            <a:spLocks noGrp="1" noRot="1" noChangeAspect="1" noChangeArrowheads="1" noTextEdit="1"/>
          </p:cNvSpPr>
          <p:nvPr>
            <p:ph type="sldImg"/>
          </p:nvPr>
        </p:nvSpPr>
        <p:spPr>
          <a:xfrm>
            <a:off x="915988" y="744538"/>
            <a:ext cx="4965700" cy="3724275"/>
          </a:xfrm>
          <a:ln/>
        </p:spPr>
      </p:sp>
      <p:sp>
        <p:nvSpPr>
          <p:cNvPr id="137221" name="Rectangle 3">
            <a:extLst>
              <a:ext uri="{FF2B5EF4-FFF2-40B4-BE49-F238E27FC236}">
                <a16:creationId xmlns:a16="http://schemas.microsoft.com/office/drawing/2014/main" id="{33D37C79-6CA0-431B-B1C0-1E5DA63B6BB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7">
            <a:extLst>
              <a:ext uri="{FF2B5EF4-FFF2-40B4-BE49-F238E27FC236}">
                <a16:creationId xmlns:a16="http://schemas.microsoft.com/office/drawing/2014/main" id="{91BB3C93-E4C9-4AAB-8BCB-533449C3B59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FAC5D8A3-D414-4531-B0AE-D3D2E85C8EAC}" type="slidenum">
              <a:rPr lang="en-US" altLang="ja-JP" sz="1300" smtClean="0">
                <a:ea typeface="ＭＳ Ｐゴシック" panose="020B0600070205080204" pitchFamily="50" charset="-128"/>
              </a:rPr>
              <a:pPr>
                <a:spcBef>
                  <a:spcPct val="0"/>
                </a:spcBef>
              </a:pPr>
              <a:t>72</a:t>
            </a:fld>
            <a:endParaRPr lang="en-US" altLang="ja-JP" sz="1300">
              <a:ea typeface="ＭＳ Ｐゴシック" panose="020B0600070205080204" pitchFamily="50" charset="-128"/>
            </a:endParaRPr>
          </a:p>
        </p:txBody>
      </p:sp>
      <p:sp>
        <p:nvSpPr>
          <p:cNvPr id="137219" name="Rectangle 7">
            <a:extLst>
              <a:ext uri="{FF2B5EF4-FFF2-40B4-BE49-F238E27FC236}">
                <a16:creationId xmlns:a16="http://schemas.microsoft.com/office/drawing/2014/main" id="{CF060F93-13C0-4F12-8CA2-01CBECB3C3E1}"/>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3401967-C95D-4A75-A864-9AD0B32F5B88}" type="slidenum">
              <a:rPr lang="en-US" altLang="ja-JP" sz="1300">
                <a:ea typeface="ＭＳ Ｐゴシック" panose="020B0600070205080204" pitchFamily="50" charset="-128"/>
              </a:rPr>
              <a:pPr algn="r" eaLnBrk="1" hangingPunct="1">
                <a:spcBef>
                  <a:spcPct val="0"/>
                </a:spcBef>
              </a:pPr>
              <a:t>72</a:t>
            </a:fld>
            <a:endParaRPr lang="en-US" altLang="ja-JP" sz="1300">
              <a:ea typeface="ＭＳ Ｐゴシック" panose="020B0600070205080204" pitchFamily="50" charset="-128"/>
            </a:endParaRPr>
          </a:p>
        </p:txBody>
      </p:sp>
      <p:sp>
        <p:nvSpPr>
          <p:cNvPr id="137220" name="Rectangle 2">
            <a:extLst>
              <a:ext uri="{FF2B5EF4-FFF2-40B4-BE49-F238E27FC236}">
                <a16:creationId xmlns:a16="http://schemas.microsoft.com/office/drawing/2014/main" id="{DA60386B-09F8-4FD0-9B73-E26E8407A80B}"/>
              </a:ext>
            </a:extLst>
          </p:cNvPr>
          <p:cNvSpPr>
            <a:spLocks noGrp="1" noRot="1" noChangeAspect="1" noChangeArrowheads="1" noTextEdit="1"/>
          </p:cNvSpPr>
          <p:nvPr>
            <p:ph type="sldImg"/>
          </p:nvPr>
        </p:nvSpPr>
        <p:spPr>
          <a:xfrm>
            <a:off x="915988" y="744538"/>
            <a:ext cx="4965700" cy="3724275"/>
          </a:xfrm>
          <a:ln/>
        </p:spPr>
      </p:sp>
      <p:sp>
        <p:nvSpPr>
          <p:cNvPr id="137221" name="Rectangle 3">
            <a:extLst>
              <a:ext uri="{FF2B5EF4-FFF2-40B4-BE49-F238E27FC236}">
                <a16:creationId xmlns:a16="http://schemas.microsoft.com/office/drawing/2014/main" id="{914BF20E-E27B-495F-8CDE-8483275CB17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7032526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a:extLst>
              <a:ext uri="{FF2B5EF4-FFF2-40B4-BE49-F238E27FC236}">
                <a16:creationId xmlns:a16="http://schemas.microsoft.com/office/drawing/2014/main" id="{ACEA1F56-A04F-426B-8D9C-8D9BFAE365B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F0D4804-31BA-4D08-B746-083FE8C190DC}" type="slidenum">
              <a:rPr lang="en-US" altLang="ja-JP" sz="1300" smtClean="0">
                <a:ea typeface="ＭＳ Ｐゴシック" panose="020B0600070205080204" pitchFamily="50" charset="-128"/>
              </a:rPr>
              <a:pPr>
                <a:spcBef>
                  <a:spcPct val="0"/>
                </a:spcBef>
              </a:pPr>
              <a:t>7</a:t>
            </a:fld>
            <a:endParaRPr lang="en-US" altLang="ja-JP" sz="1300">
              <a:ea typeface="ＭＳ Ｐゴシック" panose="020B0600070205080204" pitchFamily="50" charset="-128"/>
            </a:endParaRPr>
          </a:p>
        </p:txBody>
      </p:sp>
      <p:sp>
        <p:nvSpPr>
          <p:cNvPr id="15363" name="Rectangle 7">
            <a:extLst>
              <a:ext uri="{FF2B5EF4-FFF2-40B4-BE49-F238E27FC236}">
                <a16:creationId xmlns:a16="http://schemas.microsoft.com/office/drawing/2014/main" id="{B914A587-611E-46EC-B361-220C031D79B7}"/>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1A4AEEE-469E-4B8B-AD04-25494913B8B4}" type="slidenum">
              <a:rPr lang="en-US" altLang="ja-JP" sz="1300">
                <a:ea typeface="ＭＳ Ｐゴシック" panose="020B0600070205080204" pitchFamily="50" charset="-128"/>
              </a:rPr>
              <a:pPr algn="r" eaLnBrk="1" hangingPunct="1">
                <a:spcBef>
                  <a:spcPct val="0"/>
                </a:spcBef>
              </a:pPr>
              <a:t>7</a:t>
            </a:fld>
            <a:endParaRPr lang="en-US" altLang="ja-JP" sz="1300">
              <a:ea typeface="ＭＳ Ｐゴシック" panose="020B0600070205080204" pitchFamily="50" charset="-128"/>
            </a:endParaRPr>
          </a:p>
        </p:txBody>
      </p:sp>
      <p:sp>
        <p:nvSpPr>
          <p:cNvPr id="15364" name="Rectangle 2">
            <a:extLst>
              <a:ext uri="{FF2B5EF4-FFF2-40B4-BE49-F238E27FC236}">
                <a16:creationId xmlns:a16="http://schemas.microsoft.com/office/drawing/2014/main" id="{9F9048A0-5E4E-4150-B972-43B9A666A2DA}"/>
              </a:ext>
            </a:extLst>
          </p:cNvPr>
          <p:cNvSpPr>
            <a:spLocks noGrp="1" noRot="1" noChangeAspect="1" noChangeArrowheads="1" noTextEdit="1"/>
          </p:cNvSpPr>
          <p:nvPr>
            <p:ph type="sldImg"/>
          </p:nvPr>
        </p:nvSpPr>
        <p:spPr>
          <a:xfrm>
            <a:off x="915988" y="744538"/>
            <a:ext cx="4965700" cy="3724275"/>
          </a:xfrm>
          <a:ln/>
        </p:spPr>
      </p:sp>
      <p:sp>
        <p:nvSpPr>
          <p:cNvPr id="15365" name="Rectangle 3">
            <a:extLst>
              <a:ext uri="{FF2B5EF4-FFF2-40B4-BE49-F238E27FC236}">
                <a16:creationId xmlns:a16="http://schemas.microsoft.com/office/drawing/2014/main" id="{52FEE02D-C820-4406-9D82-B97AD2F72C6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a:latin typeface="Arial" panose="020B0604020202020204" pitchFamily="34" charset="0"/>
            </a:endParaRPr>
          </a:p>
        </p:txBody>
      </p:sp>
    </p:spTree>
    <p:extLst>
      <p:ext uri="{BB962C8B-B14F-4D97-AF65-F5344CB8AC3E}">
        <p14:creationId xmlns:p14="http://schemas.microsoft.com/office/powerpoint/2010/main" val="408647677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7">
            <a:extLst>
              <a:ext uri="{FF2B5EF4-FFF2-40B4-BE49-F238E27FC236}">
                <a16:creationId xmlns:a16="http://schemas.microsoft.com/office/drawing/2014/main" id="{1B4C983A-19B7-4E46-B6CB-DD0D7159BE5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EDF5229-BB8C-442F-867A-4578C1A349C5}" type="slidenum">
              <a:rPr lang="en-US" altLang="ja-JP" sz="1300" smtClean="0">
                <a:ea typeface="ＭＳ Ｐゴシック" panose="020B0600070205080204" pitchFamily="50" charset="-128"/>
              </a:rPr>
              <a:pPr>
                <a:spcBef>
                  <a:spcPct val="0"/>
                </a:spcBef>
              </a:pPr>
              <a:t>73</a:t>
            </a:fld>
            <a:endParaRPr lang="en-US" altLang="ja-JP" sz="1300">
              <a:ea typeface="ＭＳ Ｐゴシック" panose="020B0600070205080204" pitchFamily="50" charset="-128"/>
            </a:endParaRPr>
          </a:p>
        </p:txBody>
      </p:sp>
      <p:sp>
        <p:nvSpPr>
          <p:cNvPr id="139267" name="Rectangle 7">
            <a:extLst>
              <a:ext uri="{FF2B5EF4-FFF2-40B4-BE49-F238E27FC236}">
                <a16:creationId xmlns:a16="http://schemas.microsoft.com/office/drawing/2014/main" id="{082795A0-C4B7-4363-8F6B-D46150F38C8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3A5B69D-7D8B-4829-AC4C-73ECB7878057}" type="slidenum">
              <a:rPr lang="en-US" altLang="ja-JP" sz="1300">
                <a:ea typeface="ＭＳ Ｐゴシック" panose="020B0600070205080204" pitchFamily="50" charset="-128"/>
              </a:rPr>
              <a:pPr algn="r" eaLnBrk="1" hangingPunct="1">
                <a:spcBef>
                  <a:spcPct val="0"/>
                </a:spcBef>
              </a:pPr>
              <a:t>73</a:t>
            </a:fld>
            <a:endParaRPr lang="en-US" altLang="ja-JP" sz="1300">
              <a:ea typeface="ＭＳ Ｐゴシック" panose="020B0600070205080204" pitchFamily="50" charset="-128"/>
            </a:endParaRPr>
          </a:p>
        </p:txBody>
      </p:sp>
      <p:sp>
        <p:nvSpPr>
          <p:cNvPr id="139268" name="Rectangle 2">
            <a:extLst>
              <a:ext uri="{FF2B5EF4-FFF2-40B4-BE49-F238E27FC236}">
                <a16:creationId xmlns:a16="http://schemas.microsoft.com/office/drawing/2014/main" id="{DE847426-57E4-4FB6-8B9D-2F45D9167FD5}"/>
              </a:ext>
            </a:extLst>
          </p:cNvPr>
          <p:cNvSpPr>
            <a:spLocks noGrp="1" noRot="1" noChangeAspect="1" noChangeArrowheads="1" noTextEdit="1"/>
          </p:cNvSpPr>
          <p:nvPr>
            <p:ph type="sldImg"/>
          </p:nvPr>
        </p:nvSpPr>
        <p:spPr>
          <a:xfrm>
            <a:off x="915988" y="744538"/>
            <a:ext cx="4965700" cy="3724275"/>
          </a:xfrm>
          <a:ln/>
        </p:spPr>
      </p:sp>
      <p:sp>
        <p:nvSpPr>
          <p:cNvPr id="139269" name="Rectangle 3">
            <a:extLst>
              <a:ext uri="{FF2B5EF4-FFF2-40B4-BE49-F238E27FC236}">
                <a16:creationId xmlns:a16="http://schemas.microsoft.com/office/drawing/2014/main" id="{B3240D9C-04A1-48A4-AE51-9C9B105091C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7">
            <a:extLst>
              <a:ext uri="{FF2B5EF4-FFF2-40B4-BE49-F238E27FC236}">
                <a16:creationId xmlns:a16="http://schemas.microsoft.com/office/drawing/2014/main" id="{1B4C983A-19B7-4E46-B6CB-DD0D7159BE5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EDF5229-BB8C-442F-867A-4578C1A349C5}" type="slidenum">
              <a:rPr lang="en-US" altLang="ja-JP" sz="1300" smtClean="0">
                <a:ea typeface="ＭＳ Ｐゴシック" panose="020B0600070205080204" pitchFamily="50" charset="-128"/>
              </a:rPr>
              <a:pPr>
                <a:spcBef>
                  <a:spcPct val="0"/>
                </a:spcBef>
              </a:pPr>
              <a:t>74</a:t>
            </a:fld>
            <a:endParaRPr lang="en-US" altLang="ja-JP" sz="1300">
              <a:ea typeface="ＭＳ Ｐゴシック" panose="020B0600070205080204" pitchFamily="50" charset="-128"/>
            </a:endParaRPr>
          </a:p>
        </p:txBody>
      </p:sp>
      <p:sp>
        <p:nvSpPr>
          <p:cNvPr id="139267" name="Rectangle 7">
            <a:extLst>
              <a:ext uri="{FF2B5EF4-FFF2-40B4-BE49-F238E27FC236}">
                <a16:creationId xmlns:a16="http://schemas.microsoft.com/office/drawing/2014/main" id="{082795A0-C4B7-4363-8F6B-D46150F38C8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3A5B69D-7D8B-4829-AC4C-73ECB7878057}" type="slidenum">
              <a:rPr lang="en-US" altLang="ja-JP" sz="1300">
                <a:ea typeface="ＭＳ Ｐゴシック" panose="020B0600070205080204" pitchFamily="50" charset="-128"/>
              </a:rPr>
              <a:pPr algn="r" eaLnBrk="1" hangingPunct="1">
                <a:spcBef>
                  <a:spcPct val="0"/>
                </a:spcBef>
              </a:pPr>
              <a:t>74</a:t>
            </a:fld>
            <a:endParaRPr lang="en-US" altLang="ja-JP" sz="1300">
              <a:ea typeface="ＭＳ Ｐゴシック" panose="020B0600070205080204" pitchFamily="50" charset="-128"/>
            </a:endParaRPr>
          </a:p>
        </p:txBody>
      </p:sp>
      <p:sp>
        <p:nvSpPr>
          <p:cNvPr id="139268" name="Rectangle 2">
            <a:extLst>
              <a:ext uri="{FF2B5EF4-FFF2-40B4-BE49-F238E27FC236}">
                <a16:creationId xmlns:a16="http://schemas.microsoft.com/office/drawing/2014/main" id="{DE847426-57E4-4FB6-8B9D-2F45D9167FD5}"/>
              </a:ext>
            </a:extLst>
          </p:cNvPr>
          <p:cNvSpPr>
            <a:spLocks noGrp="1" noRot="1" noChangeAspect="1" noChangeArrowheads="1" noTextEdit="1"/>
          </p:cNvSpPr>
          <p:nvPr>
            <p:ph type="sldImg"/>
          </p:nvPr>
        </p:nvSpPr>
        <p:spPr>
          <a:xfrm>
            <a:off x="915988" y="744538"/>
            <a:ext cx="4965700" cy="3724275"/>
          </a:xfrm>
          <a:ln/>
        </p:spPr>
      </p:sp>
      <p:sp>
        <p:nvSpPr>
          <p:cNvPr id="139269" name="Rectangle 3">
            <a:extLst>
              <a:ext uri="{FF2B5EF4-FFF2-40B4-BE49-F238E27FC236}">
                <a16:creationId xmlns:a16="http://schemas.microsoft.com/office/drawing/2014/main" id="{B3240D9C-04A1-48A4-AE51-9C9B105091C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44152576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7">
            <a:extLst>
              <a:ext uri="{FF2B5EF4-FFF2-40B4-BE49-F238E27FC236}">
                <a16:creationId xmlns:a16="http://schemas.microsoft.com/office/drawing/2014/main" id="{1B4C983A-19B7-4E46-B6CB-DD0D7159BE5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EDF5229-BB8C-442F-867A-4578C1A349C5}" type="slidenum">
              <a:rPr lang="en-US" altLang="ja-JP" sz="1300" smtClean="0">
                <a:ea typeface="ＭＳ Ｐゴシック" panose="020B0600070205080204" pitchFamily="50" charset="-128"/>
              </a:rPr>
              <a:pPr>
                <a:spcBef>
                  <a:spcPct val="0"/>
                </a:spcBef>
              </a:pPr>
              <a:t>75</a:t>
            </a:fld>
            <a:endParaRPr lang="en-US" altLang="ja-JP" sz="1300">
              <a:ea typeface="ＭＳ Ｐゴシック" panose="020B0600070205080204" pitchFamily="50" charset="-128"/>
            </a:endParaRPr>
          </a:p>
        </p:txBody>
      </p:sp>
      <p:sp>
        <p:nvSpPr>
          <p:cNvPr id="139267" name="Rectangle 7">
            <a:extLst>
              <a:ext uri="{FF2B5EF4-FFF2-40B4-BE49-F238E27FC236}">
                <a16:creationId xmlns:a16="http://schemas.microsoft.com/office/drawing/2014/main" id="{082795A0-C4B7-4363-8F6B-D46150F38C8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3A5B69D-7D8B-4829-AC4C-73ECB7878057}" type="slidenum">
              <a:rPr lang="en-US" altLang="ja-JP" sz="1300">
                <a:ea typeface="ＭＳ Ｐゴシック" panose="020B0600070205080204" pitchFamily="50" charset="-128"/>
              </a:rPr>
              <a:pPr algn="r" eaLnBrk="1" hangingPunct="1">
                <a:spcBef>
                  <a:spcPct val="0"/>
                </a:spcBef>
              </a:pPr>
              <a:t>75</a:t>
            </a:fld>
            <a:endParaRPr lang="en-US" altLang="ja-JP" sz="1300">
              <a:ea typeface="ＭＳ Ｐゴシック" panose="020B0600070205080204" pitchFamily="50" charset="-128"/>
            </a:endParaRPr>
          </a:p>
        </p:txBody>
      </p:sp>
      <p:sp>
        <p:nvSpPr>
          <p:cNvPr id="139268" name="Rectangle 2">
            <a:extLst>
              <a:ext uri="{FF2B5EF4-FFF2-40B4-BE49-F238E27FC236}">
                <a16:creationId xmlns:a16="http://schemas.microsoft.com/office/drawing/2014/main" id="{DE847426-57E4-4FB6-8B9D-2F45D9167FD5}"/>
              </a:ext>
            </a:extLst>
          </p:cNvPr>
          <p:cNvSpPr>
            <a:spLocks noGrp="1" noRot="1" noChangeAspect="1" noChangeArrowheads="1" noTextEdit="1"/>
          </p:cNvSpPr>
          <p:nvPr>
            <p:ph type="sldImg"/>
          </p:nvPr>
        </p:nvSpPr>
        <p:spPr>
          <a:xfrm>
            <a:off x="915988" y="744538"/>
            <a:ext cx="4965700" cy="3724275"/>
          </a:xfrm>
          <a:ln/>
        </p:spPr>
      </p:sp>
      <p:sp>
        <p:nvSpPr>
          <p:cNvPr id="139269" name="Rectangle 3">
            <a:extLst>
              <a:ext uri="{FF2B5EF4-FFF2-40B4-BE49-F238E27FC236}">
                <a16:creationId xmlns:a16="http://schemas.microsoft.com/office/drawing/2014/main" id="{B3240D9C-04A1-48A4-AE51-9C9B105091C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36134903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7">
            <a:extLst>
              <a:ext uri="{FF2B5EF4-FFF2-40B4-BE49-F238E27FC236}">
                <a16:creationId xmlns:a16="http://schemas.microsoft.com/office/drawing/2014/main" id="{35D4C7B8-C432-4160-97CF-5A6D50DA805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7B1B7ED-C52C-44C1-A4D6-E73A7C7F0A8A}" type="slidenum">
              <a:rPr lang="en-US" altLang="ja-JP" sz="1300" smtClean="0">
                <a:ea typeface="ＭＳ Ｐゴシック" panose="020B0600070205080204" pitchFamily="50" charset="-128"/>
              </a:rPr>
              <a:pPr>
                <a:spcBef>
                  <a:spcPct val="0"/>
                </a:spcBef>
              </a:pPr>
              <a:t>76</a:t>
            </a:fld>
            <a:endParaRPr lang="en-US" altLang="ja-JP" sz="1300">
              <a:ea typeface="ＭＳ Ｐゴシック" panose="020B0600070205080204" pitchFamily="50" charset="-128"/>
            </a:endParaRPr>
          </a:p>
        </p:txBody>
      </p:sp>
      <p:sp>
        <p:nvSpPr>
          <p:cNvPr id="141315" name="Rectangle 7">
            <a:extLst>
              <a:ext uri="{FF2B5EF4-FFF2-40B4-BE49-F238E27FC236}">
                <a16:creationId xmlns:a16="http://schemas.microsoft.com/office/drawing/2014/main" id="{73C61EF4-9895-4CA4-8B63-96AE3512A2A3}"/>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9079E67-B454-4D27-AC17-EAD69A8952B4}" type="slidenum">
              <a:rPr lang="en-US" altLang="ja-JP" sz="1300">
                <a:ea typeface="ＭＳ Ｐゴシック" panose="020B0600070205080204" pitchFamily="50" charset="-128"/>
              </a:rPr>
              <a:pPr algn="r" eaLnBrk="1" hangingPunct="1">
                <a:spcBef>
                  <a:spcPct val="0"/>
                </a:spcBef>
              </a:pPr>
              <a:t>76</a:t>
            </a:fld>
            <a:endParaRPr lang="en-US" altLang="ja-JP" sz="1300">
              <a:ea typeface="ＭＳ Ｐゴシック" panose="020B0600070205080204" pitchFamily="50" charset="-128"/>
            </a:endParaRPr>
          </a:p>
        </p:txBody>
      </p:sp>
      <p:sp>
        <p:nvSpPr>
          <p:cNvPr id="141316" name="Rectangle 2">
            <a:extLst>
              <a:ext uri="{FF2B5EF4-FFF2-40B4-BE49-F238E27FC236}">
                <a16:creationId xmlns:a16="http://schemas.microsoft.com/office/drawing/2014/main" id="{59C8D13B-9182-41ED-8BE2-EBBC6B9D4B6E}"/>
              </a:ext>
            </a:extLst>
          </p:cNvPr>
          <p:cNvSpPr>
            <a:spLocks noGrp="1" noRot="1" noChangeAspect="1" noChangeArrowheads="1" noTextEdit="1"/>
          </p:cNvSpPr>
          <p:nvPr>
            <p:ph type="sldImg"/>
          </p:nvPr>
        </p:nvSpPr>
        <p:spPr>
          <a:xfrm>
            <a:off x="915988" y="744538"/>
            <a:ext cx="4965700" cy="3724275"/>
          </a:xfrm>
          <a:ln/>
        </p:spPr>
      </p:sp>
      <p:sp>
        <p:nvSpPr>
          <p:cNvPr id="141317" name="Rectangle 3">
            <a:extLst>
              <a:ext uri="{FF2B5EF4-FFF2-40B4-BE49-F238E27FC236}">
                <a16:creationId xmlns:a16="http://schemas.microsoft.com/office/drawing/2014/main" id="{9B176A59-1DED-4418-A0AA-4902AF24E99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7">
            <a:extLst>
              <a:ext uri="{FF2B5EF4-FFF2-40B4-BE49-F238E27FC236}">
                <a16:creationId xmlns:a16="http://schemas.microsoft.com/office/drawing/2014/main" id="{D18D8634-E1B2-4277-8983-36DD1C90958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7F6EE38-C218-4E63-A92B-8238CDA7C4B1}" type="slidenum">
              <a:rPr lang="en-US" altLang="ja-JP" sz="1300" smtClean="0">
                <a:ea typeface="ＭＳ Ｐゴシック" panose="020B0600070205080204" pitchFamily="50" charset="-128"/>
              </a:rPr>
              <a:pPr>
                <a:spcBef>
                  <a:spcPct val="0"/>
                </a:spcBef>
              </a:pPr>
              <a:t>77</a:t>
            </a:fld>
            <a:endParaRPr lang="en-US" altLang="ja-JP" sz="1300">
              <a:ea typeface="ＭＳ Ｐゴシック" panose="020B0600070205080204" pitchFamily="50" charset="-128"/>
            </a:endParaRPr>
          </a:p>
        </p:txBody>
      </p:sp>
      <p:sp>
        <p:nvSpPr>
          <p:cNvPr id="143363" name="Rectangle 7">
            <a:extLst>
              <a:ext uri="{FF2B5EF4-FFF2-40B4-BE49-F238E27FC236}">
                <a16:creationId xmlns:a16="http://schemas.microsoft.com/office/drawing/2014/main" id="{88B7C38A-DE40-46E7-9348-E8E5DD6FB3CD}"/>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103A81D0-5A4B-41BD-8BD5-3E1B3F4C658B}" type="slidenum">
              <a:rPr lang="en-US" altLang="ja-JP" sz="1300">
                <a:ea typeface="ＭＳ Ｐゴシック" panose="020B0600070205080204" pitchFamily="50" charset="-128"/>
              </a:rPr>
              <a:pPr algn="r" eaLnBrk="1" hangingPunct="1">
                <a:spcBef>
                  <a:spcPct val="0"/>
                </a:spcBef>
              </a:pPr>
              <a:t>77</a:t>
            </a:fld>
            <a:endParaRPr lang="en-US" altLang="ja-JP" sz="1300">
              <a:ea typeface="ＭＳ Ｐゴシック" panose="020B0600070205080204" pitchFamily="50" charset="-128"/>
            </a:endParaRPr>
          </a:p>
        </p:txBody>
      </p:sp>
      <p:sp>
        <p:nvSpPr>
          <p:cNvPr id="143364" name="Rectangle 2">
            <a:extLst>
              <a:ext uri="{FF2B5EF4-FFF2-40B4-BE49-F238E27FC236}">
                <a16:creationId xmlns:a16="http://schemas.microsoft.com/office/drawing/2014/main" id="{82316800-93AE-4D98-8A9D-56DF59223E56}"/>
              </a:ext>
            </a:extLst>
          </p:cNvPr>
          <p:cNvSpPr>
            <a:spLocks noGrp="1" noRot="1" noChangeAspect="1" noChangeArrowheads="1" noTextEdit="1"/>
          </p:cNvSpPr>
          <p:nvPr>
            <p:ph type="sldImg"/>
          </p:nvPr>
        </p:nvSpPr>
        <p:spPr>
          <a:xfrm>
            <a:off x="915988" y="744538"/>
            <a:ext cx="4965700" cy="3724275"/>
          </a:xfrm>
          <a:ln/>
        </p:spPr>
      </p:sp>
      <p:sp>
        <p:nvSpPr>
          <p:cNvPr id="143365" name="Rectangle 3">
            <a:extLst>
              <a:ext uri="{FF2B5EF4-FFF2-40B4-BE49-F238E27FC236}">
                <a16:creationId xmlns:a16="http://schemas.microsoft.com/office/drawing/2014/main" id="{14821028-D672-4AC2-81D0-AB66DA0906F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7">
            <a:extLst>
              <a:ext uri="{FF2B5EF4-FFF2-40B4-BE49-F238E27FC236}">
                <a16:creationId xmlns:a16="http://schemas.microsoft.com/office/drawing/2014/main" id="{B2346376-432F-4F73-B53D-E9B5275D70F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CFA3F52-B7AB-4029-8A17-5D441746B706}" type="slidenum">
              <a:rPr lang="en-US" altLang="ja-JP" sz="1300" smtClean="0">
                <a:ea typeface="ＭＳ Ｐゴシック" panose="020B0600070205080204" pitchFamily="50" charset="-128"/>
              </a:rPr>
              <a:pPr>
                <a:spcBef>
                  <a:spcPct val="0"/>
                </a:spcBef>
              </a:pPr>
              <a:t>78</a:t>
            </a:fld>
            <a:endParaRPr lang="en-US" altLang="ja-JP" sz="1300">
              <a:ea typeface="ＭＳ Ｐゴシック" panose="020B0600070205080204" pitchFamily="50" charset="-128"/>
            </a:endParaRPr>
          </a:p>
        </p:txBody>
      </p:sp>
      <p:sp>
        <p:nvSpPr>
          <p:cNvPr id="145411" name="Rectangle 7">
            <a:extLst>
              <a:ext uri="{FF2B5EF4-FFF2-40B4-BE49-F238E27FC236}">
                <a16:creationId xmlns:a16="http://schemas.microsoft.com/office/drawing/2014/main" id="{96CD588B-7106-43C3-AEC3-F59B7C756E3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16265CC8-B58B-401A-942A-99FBA13D2842}" type="slidenum">
              <a:rPr lang="en-US" altLang="ja-JP" sz="1300">
                <a:ea typeface="ＭＳ Ｐゴシック" panose="020B0600070205080204" pitchFamily="50" charset="-128"/>
              </a:rPr>
              <a:pPr algn="r" eaLnBrk="1" hangingPunct="1">
                <a:spcBef>
                  <a:spcPct val="0"/>
                </a:spcBef>
              </a:pPr>
              <a:t>78</a:t>
            </a:fld>
            <a:endParaRPr lang="en-US" altLang="ja-JP" sz="1300">
              <a:ea typeface="ＭＳ Ｐゴシック" panose="020B0600070205080204" pitchFamily="50" charset="-128"/>
            </a:endParaRPr>
          </a:p>
        </p:txBody>
      </p:sp>
      <p:sp>
        <p:nvSpPr>
          <p:cNvPr id="145412" name="Rectangle 2">
            <a:extLst>
              <a:ext uri="{FF2B5EF4-FFF2-40B4-BE49-F238E27FC236}">
                <a16:creationId xmlns:a16="http://schemas.microsoft.com/office/drawing/2014/main" id="{8317E7DB-2531-4369-B555-632FB564F7F7}"/>
              </a:ext>
            </a:extLst>
          </p:cNvPr>
          <p:cNvSpPr>
            <a:spLocks noGrp="1" noRot="1" noChangeAspect="1" noChangeArrowheads="1" noTextEdit="1"/>
          </p:cNvSpPr>
          <p:nvPr>
            <p:ph type="sldImg"/>
          </p:nvPr>
        </p:nvSpPr>
        <p:spPr>
          <a:xfrm>
            <a:off x="915988" y="744538"/>
            <a:ext cx="4965700" cy="3724275"/>
          </a:xfrm>
          <a:ln/>
        </p:spPr>
      </p:sp>
      <p:sp>
        <p:nvSpPr>
          <p:cNvPr id="145413" name="Rectangle 3">
            <a:extLst>
              <a:ext uri="{FF2B5EF4-FFF2-40B4-BE49-F238E27FC236}">
                <a16:creationId xmlns:a16="http://schemas.microsoft.com/office/drawing/2014/main" id="{8D2AAB03-005D-48DE-9E3E-5E6CBBAED62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7">
            <a:extLst>
              <a:ext uri="{FF2B5EF4-FFF2-40B4-BE49-F238E27FC236}">
                <a16:creationId xmlns:a16="http://schemas.microsoft.com/office/drawing/2014/main" id="{728BC341-7B6D-4D06-B203-432363380CF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1258C331-C580-45CB-914C-934932B8FF89}" type="slidenum">
              <a:rPr lang="en-US" altLang="ja-JP" sz="1300" smtClean="0">
                <a:ea typeface="ＭＳ Ｐゴシック" panose="020B0600070205080204" pitchFamily="50" charset="-128"/>
              </a:rPr>
              <a:pPr>
                <a:spcBef>
                  <a:spcPct val="0"/>
                </a:spcBef>
              </a:pPr>
              <a:t>79</a:t>
            </a:fld>
            <a:endParaRPr lang="en-US" altLang="ja-JP" sz="1300">
              <a:ea typeface="ＭＳ Ｐゴシック" panose="020B0600070205080204" pitchFamily="50" charset="-128"/>
            </a:endParaRPr>
          </a:p>
        </p:txBody>
      </p:sp>
      <p:sp>
        <p:nvSpPr>
          <p:cNvPr id="147459" name="Rectangle 7">
            <a:extLst>
              <a:ext uri="{FF2B5EF4-FFF2-40B4-BE49-F238E27FC236}">
                <a16:creationId xmlns:a16="http://schemas.microsoft.com/office/drawing/2014/main" id="{A7A41430-BF7A-46CB-8EB5-10740DF1F04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BFE9C5B9-C4CF-443C-A638-7EFCA09681B0}" type="slidenum">
              <a:rPr lang="en-US" altLang="ja-JP" sz="1300">
                <a:ea typeface="ＭＳ Ｐゴシック" panose="020B0600070205080204" pitchFamily="50" charset="-128"/>
              </a:rPr>
              <a:pPr algn="r" eaLnBrk="1" hangingPunct="1">
                <a:spcBef>
                  <a:spcPct val="0"/>
                </a:spcBef>
              </a:pPr>
              <a:t>79</a:t>
            </a:fld>
            <a:endParaRPr lang="en-US" altLang="ja-JP" sz="1300">
              <a:ea typeface="ＭＳ Ｐゴシック" panose="020B0600070205080204" pitchFamily="50" charset="-128"/>
            </a:endParaRPr>
          </a:p>
        </p:txBody>
      </p:sp>
      <p:sp>
        <p:nvSpPr>
          <p:cNvPr id="147460" name="Rectangle 2">
            <a:extLst>
              <a:ext uri="{FF2B5EF4-FFF2-40B4-BE49-F238E27FC236}">
                <a16:creationId xmlns:a16="http://schemas.microsoft.com/office/drawing/2014/main" id="{AF32DD08-6897-4F65-BDA7-8ED7249C6BF5}"/>
              </a:ext>
            </a:extLst>
          </p:cNvPr>
          <p:cNvSpPr>
            <a:spLocks noGrp="1" noRot="1" noChangeAspect="1" noChangeArrowheads="1" noTextEdit="1"/>
          </p:cNvSpPr>
          <p:nvPr>
            <p:ph type="sldImg"/>
          </p:nvPr>
        </p:nvSpPr>
        <p:spPr>
          <a:xfrm>
            <a:off x="915988" y="744538"/>
            <a:ext cx="4965700" cy="3724275"/>
          </a:xfrm>
          <a:ln/>
        </p:spPr>
      </p:sp>
      <p:sp>
        <p:nvSpPr>
          <p:cNvPr id="147461" name="Rectangle 3">
            <a:extLst>
              <a:ext uri="{FF2B5EF4-FFF2-40B4-BE49-F238E27FC236}">
                <a16:creationId xmlns:a16="http://schemas.microsoft.com/office/drawing/2014/main" id="{EB6F6AD6-D6C4-47E6-B078-1F0962BD353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7">
            <a:extLst>
              <a:ext uri="{FF2B5EF4-FFF2-40B4-BE49-F238E27FC236}">
                <a16:creationId xmlns:a16="http://schemas.microsoft.com/office/drawing/2014/main" id="{D9F598DB-4ACB-40BD-81E2-70EC44CB707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E750D9D-2165-4266-ABBB-7E7E71E6E226}" type="slidenum">
              <a:rPr lang="en-US" altLang="ja-JP" sz="1300" smtClean="0">
                <a:ea typeface="ＭＳ Ｐゴシック" panose="020B0600070205080204" pitchFamily="50" charset="-128"/>
              </a:rPr>
              <a:pPr>
                <a:spcBef>
                  <a:spcPct val="0"/>
                </a:spcBef>
              </a:pPr>
              <a:t>80</a:t>
            </a:fld>
            <a:endParaRPr lang="en-US" altLang="ja-JP" sz="1300">
              <a:ea typeface="ＭＳ Ｐゴシック" panose="020B0600070205080204" pitchFamily="50" charset="-128"/>
            </a:endParaRPr>
          </a:p>
        </p:txBody>
      </p:sp>
      <p:sp>
        <p:nvSpPr>
          <p:cNvPr id="149507" name="Rectangle 7">
            <a:extLst>
              <a:ext uri="{FF2B5EF4-FFF2-40B4-BE49-F238E27FC236}">
                <a16:creationId xmlns:a16="http://schemas.microsoft.com/office/drawing/2014/main" id="{F6CA2EA1-00DD-454D-BEAD-7DE77AC05CC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78BD591-A456-4E3F-96FE-0A975CB40178}" type="slidenum">
              <a:rPr lang="en-US" altLang="ja-JP" sz="1300">
                <a:ea typeface="ＭＳ Ｐゴシック" panose="020B0600070205080204" pitchFamily="50" charset="-128"/>
              </a:rPr>
              <a:pPr algn="r" eaLnBrk="1" hangingPunct="1">
                <a:spcBef>
                  <a:spcPct val="0"/>
                </a:spcBef>
              </a:pPr>
              <a:t>80</a:t>
            </a:fld>
            <a:endParaRPr lang="en-US" altLang="ja-JP" sz="1300">
              <a:ea typeface="ＭＳ Ｐゴシック" panose="020B0600070205080204" pitchFamily="50" charset="-128"/>
            </a:endParaRPr>
          </a:p>
        </p:txBody>
      </p:sp>
      <p:sp>
        <p:nvSpPr>
          <p:cNvPr id="149508" name="Rectangle 2">
            <a:extLst>
              <a:ext uri="{FF2B5EF4-FFF2-40B4-BE49-F238E27FC236}">
                <a16:creationId xmlns:a16="http://schemas.microsoft.com/office/drawing/2014/main" id="{D1593B1B-6762-4C66-B6F0-A0CB7CA5792D}"/>
              </a:ext>
            </a:extLst>
          </p:cNvPr>
          <p:cNvSpPr>
            <a:spLocks noGrp="1" noRot="1" noChangeAspect="1" noChangeArrowheads="1" noTextEdit="1"/>
          </p:cNvSpPr>
          <p:nvPr>
            <p:ph type="sldImg"/>
          </p:nvPr>
        </p:nvSpPr>
        <p:spPr>
          <a:xfrm>
            <a:off x="915988" y="744538"/>
            <a:ext cx="4965700" cy="3724275"/>
          </a:xfrm>
          <a:ln/>
        </p:spPr>
      </p:sp>
      <p:sp>
        <p:nvSpPr>
          <p:cNvPr id="149509" name="Rectangle 3">
            <a:extLst>
              <a:ext uri="{FF2B5EF4-FFF2-40B4-BE49-F238E27FC236}">
                <a16:creationId xmlns:a16="http://schemas.microsoft.com/office/drawing/2014/main" id="{F9CD52EC-9B25-479B-8811-10216001BB7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7">
            <a:extLst>
              <a:ext uri="{FF2B5EF4-FFF2-40B4-BE49-F238E27FC236}">
                <a16:creationId xmlns:a16="http://schemas.microsoft.com/office/drawing/2014/main" id="{3A8A9CBF-0161-485A-9E91-B75A552D54B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75E111F6-FD52-4887-B0CE-F51575A1506F}" type="slidenum">
              <a:rPr lang="en-US" altLang="ja-JP" sz="1300" smtClean="0">
                <a:ea typeface="ＭＳ Ｐゴシック" panose="020B0600070205080204" pitchFamily="50" charset="-128"/>
              </a:rPr>
              <a:pPr>
                <a:spcBef>
                  <a:spcPct val="0"/>
                </a:spcBef>
              </a:pPr>
              <a:t>81</a:t>
            </a:fld>
            <a:endParaRPr lang="en-US" altLang="ja-JP" sz="1300">
              <a:ea typeface="ＭＳ Ｐゴシック" panose="020B0600070205080204" pitchFamily="50" charset="-128"/>
            </a:endParaRPr>
          </a:p>
        </p:txBody>
      </p:sp>
      <p:sp>
        <p:nvSpPr>
          <p:cNvPr id="151555" name="Rectangle 7">
            <a:extLst>
              <a:ext uri="{FF2B5EF4-FFF2-40B4-BE49-F238E27FC236}">
                <a16:creationId xmlns:a16="http://schemas.microsoft.com/office/drawing/2014/main" id="{C4049693-813B-4EE3-A8FC-D7BB1CE012BB}"/>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1B07732C-6A31-4A9C-9788-B2D55D1E217F}" type="slidenum">
              <a:rPr lang="en-US" altLang="ja-JP" sz="1300">
                <a:ea typeface="ＭＳ Ｐゴシック" panose="020B0600070205080204" pitchFamily="50" charset="-128"/>
              </a:rPr>
              <a:pPr algn="r" eaLnBrk="1" hangingPunct="1">
                <a:spcBef>
                  <a:spcPct val="0"/>
                </a:spcBef>
              </a:pPr>
              <a:t>81</a:t>
            </a:fld>
            <a:endParaRPr lang="en-US" altLang="ja-JP" sz="1300">
              <a:ea typeface="ＭＳ Ｐゴシック" panose="020B0600070205080204" pitchFamily="50" charset="-128"/>
            </a:endParaRPr>
          </a:p>
        </p:txBody>
      </p:sp>
      <p:sp>
        <p:nvSpPr>
          <p:cNvPr id="151556" name="Rectangle 2">
            <a:extLst>
              <a:ext uri="{FF2B5EF4-FFF2-40B4-BE49-F238E27FC236}">
                <a16:creationId xmlns:a16="http://schemas.microsoft.com/office/drawing/2014/main" id="{4202F43E-E987-4070-A616-BA770833A378}"/>
              </a:ext>
            </a:extLst>
          </p:cNvPr>
          <p:cNvSpPr>
            <a:spLocks noGrp="1" noRot="1" noChangeAspect="1" noChangeArrowheads="1" noTextEdit="1"/>
          </p:cNvSpPr>
          <p:nvPr>
            <p:ph type="sldImg"/>
          </p:nvPr>
        </p:nvSpPr>
        <p:spPr>
          <a:xfrm>
            <a:off x="915988" y="744538"/>
            <a:ext cx="4965700" cy="3724275"/>
          </a:xfrm>
          <a:ln/>
        </p:spPr>
      </p:sp>
      <p:sp>
        <p:nvSpPr>
          <p:cNvPr id="151557" name="Rectangle 3">
            <a:extLst>
              <a:ext uri="{FF2B5EF4-FFF2-40B4-BE49-F238E27FC236}">
                <a16:creationId xmlns:a16="http://schemas.microsoft.com/office/drawing/2014/main" id="{F55F4E39-CFD8-4E27-9315-709B035D06B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7">
            <a:extLst>
              <a:ext uri="{FF2B5EF4-FFF2-40B4-BE49-F238E27FC236}">
                <a16:creationId xmlns:a16="http://schemas.microsoft.com/office/drawing/2014/main" id="{56D2A7FF-1905-43B5-81D6-656E7CEC02C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C941431-C2C1-4C15-8F78-0D2194F4CA77}" type="slidenum">
              <a:rPr lang="en-US" altLang="ja-JP" sz="1300" smtClean="0">
                <a:ea typeface="ＭＳ Ｐゴシック" panose="020B0600070205080204" pitchFamily="50" charset="-128"/>
              </a:rPr>
              <a:pPr>
                <a:spcBef>
                  <a:spcPct val="0"/>
                </a:spcBef>
              </a:pPr>
              <a:t>82</a:t>
            </a:fld>
            <a:endParaRPr lang="en-US" altLang="ja-JP" sz="1300">
              <a:ea typeface="ＭＳ Ｐゴシック" panose="020B0600070205080204" pitchFamily="50" charset="-128"/>
            </a:endParaRPr>
          </a:p>
        </p:txBody>
      </p:sp>
      <p:sp>
        <p:nvSpPr>
          <p:cNvPr id="153603" name="Rectangle 7">
            <a:extLst>
              <a:ext uri="{FF2B5EF4-FFF2-40B4-BE49-F238E27FC236}">
                <a16:creationId xmlns:a16="http://schemas.microsoft.com/office/drawing/2014/main" id="{8955FB75-1AA7-47EC-AD7E-036A75E9F8C8}"/>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3DC973E-CEED-43D2-9F73-96B4D5C501BA}" type="slidenum">
              <a:rPr lang="en-US" altLang="ja-JP" sz="1300">
                <a:ea typeface="ＭＳ Ｐゴシック" panose="020B0600070205080204" pitchFamily="50" charset="-128"/>
              </a:rPr>
              <a:pPr algn="r" eaLnBrk="1" hangingPunct="1">
                <a:spcBef>
                  <a:spcPct val="0"/>
                </a:spcBef>
              </a:pPr>
              <a:t>82</a:t>
            </a:fld>
            <a:endParaRPr lang="en-US" altLang="ja-JP" sz="1300">
              <a:ea typeface="ＭＳ Ｐゴシック" panose="020B0600070205080204" pitchFamily="50" charset="-128"/>
            </a:endParaRPr>
          </a:p>
        </p:txBody>
      </p:sp>
      <p:sp>
        <p:nvSpPr>
          <p:cNvPr id="153604" name="Rectangle 2">
            <a:extLst>
              <a:ext uri="{FF2B5EF4-FFF2-40B4-BE49-F238E27FC236}">
                <a16:creationId xmlns:a16="http://schemas.microsoft.com/office/drawing/2014/main" id="{085404C1-770C-45AD-9FDE-A53ED50D4C6C}"/>
              </a:ext>
            </a:extLst>
          </p:cNvPr>
          <p:cNvSpPr>
            <a:spLocks noGrp="1" noRot="1" noChangeAspect="1" noChangeArrowheads="1" noTextEdit="1"/>
          </p:cNvSpPr>
          <p:nvPr>
            <p:ph type="sldImg"/>
          </p:nvPr>
        </p:nvSpPr>
        <p:spPr>
          <a:xfrm>
            <a:off x="915988" y="744538"/>
            <a:ext cx="4965700" cy="3724275"/>
          </a:xfrm>
          <a:ln/>
        </p:spPr>
      </p:sp>
      <p:sp>
        <p:nvSpPr>
          <p:cNvPr id="153605" name="Rectangle 3">
            <a:extLst>
              <a:ext uri="{FF2B5EF4-FFF2-40B4-BE49-F238E27FC236}">
                <a16:creationId xmlns:a16="http://schemas.microsoft.com/office/drawing/2014/main" id="{692B3A00-3FC3-445B-9E99-0C822F5E89A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a:extLst>
              <a:ext uri="{FF2B5EF4-FFF2-40B4-BE49-F238E27FC236}">
                <a16:creationId xmlns:a16="http://schemas.microsoft.com/office/drawing/2014/main" id="{EEB9E338-576E-44DD-A1CE-10E4F42E559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E56F86A-5CC3-4F8C-919F-73152F221106}" type="slidenum">
              <a:rPr lang="en-US" altLang="ja-JP" sz="1300" smtClean="0">
                <a:ea typeface="ＭＳ Ｐゴシック" panose="020B0600070205080204" pitchFamily="50" charset="-128"/>
              </a:rPr>
              <a:pPr>
                <a:spcBef>
                  <a:spcPct val="0"/>
                </a:spcBef>
              </a:pPr>
              <a:t>8</a:t>
            </a:fld>
            <a:endParaRPr lang="en-US" altLang="ja-JP" sz="1300">
              <a:ea typeface="ＭＳ Ｐゴシック" panose="020B0600070205080204" pitchFamily="50" charset="-128"/>
            </a:endParaRPr>
          </a:p>
        </p:txBody>
      </p:sp>
      <p:sp>
        <p:nvSpPr>
          <p:cNvPr id="17411" name="Rectangle 7">
            <a:extLst>
              <a:ext uri="{FF2B5EF4-FFF2-40B4-BE49-F238E27FC236}">
                <a16:creationId xmlns:a16="http://schemas.microsoft.com/office/drawing/2014/main" id="{134D8C64-0E65-4485-B2E2-26DE68C7AF1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A3F919F-0D4C-4D8B-A5E4-01B9A16700FF}" type="slidenum">
              <a:rPr lang="en-US" altLang="ja-JP" sz="1300">
                <a:ea typeface="ＭＳ Ｐゴシック" panose="020B0600070205080204" pitchFamily="50" charset="-128"/>
              </a:rPr>
              <a:pPr algn="r" eaLnBrk="1" hangingPunct="1">
                <a:spcBef>
                  <a:spcPct val="0"/>
                </a:spcBef>
              </a:pPr>
              <a:t>8</a:t>
            </a:fld>
            <a:endParaRPr lang="en-US" altLang="ja-JP" sz="1300">
              <a:ea typeface="ＭＳ Ｐゴシック" panose="020B0600070205080204" pitchFamily="50" charset="-128"/>
            </a:endParaRPr>
          </a:p>
        </p:txBody>
      </p:sp>
      <p:sp>
        <p:nvSpPr>
          <p:cNvPr id="17412" name="Rectangle 2">
            <a:extLst>
              <a:ext uri="{FF2B5EF4-FFF2-40B4-BE49-F238E27FC236}">
                <a16:creationId xmlns:a16="http://schemas.microsoft.com/office/drawing/2014/main" id="{B0C76423-D578-4C08-9A37-079EF079CD6F}"/>
              </a:ext>
            </a:extLst>
          </p:cNvPr>
          <p:cNvSpPr>
            <a:spLocks noGrp="1" noRot="1" noChangeAspect="1" noChangeArrowheads="1" noTextEdit="1"/>
          </p:cNvSpPr>
          <p:nvPr>
            <p:ph type="sldImg"/>
          </p:nvPr>
        </p:nvSpPr>
        <p:spPr>
          <a:xfrm>
            <a:off x="915988" y="744538"/>
            <a:ext cx="4965700" cy="3724275"/>
          </a:xfrm>
          <a:ln/>
        </p:spPr>
      </p:sp>
      <p:sp>
        <p:nvSpPr>
          <p:cNvPr id="17413" name="Rectangle 3">
            <a:extLst>
              <a:ext uri="{FF2B5EF4-FFF2-40B4-BE49-F238E27FC236}">
                <a16:creationId xmlns:a16="http://schemas.microsoft.com/office/drawing/2014/main" id="{0EC2F48C-845A-486A-90D6-3489B70A42F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84</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84</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4236915719"/>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a:extLst>
              <a:ext uri="{FF2B5EF4-FFF2-40B4-BE49-F238E27FC236}">
                <a16:creationId xmlns:a16="http://schemas.microsoft.com/office/drawing/2014/main" id="{EEB9E338-576E-44DD-A1CE-10E4F42E559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E56F86A-5CC3-4F8C-919F-73152F221106}" type="slidenum">
              <a:rPr lang="en-US" altLang="ja-JP" sz="1300" smtClean="0">
                <a:ea typeface="ＭＳ Ｐゴシック" panose="020B0600070205080204" pitchFamily="50" charset="-128"/>
              </a:rPr>
              <a:pPr>
                <a:spcBef>
                  <a:spcPct val="0"/>
                </a:spcBef>
              </a:pPr>
              <a:t>85</a:t>
            </a:fld>
            <a:endParaRPr lang="en-US" altLang="ja-JP" sz="1300">
              <a:ea typeface="ＭＳ Ｐゴシック" panose="020B0600070205080204" pitchFamily="50" charset="-128"/>
            </a:endParaRPr>
          </a:p>
        </p:txBody>
      </p:sp>
      <p:sp>
        <p:nvSpPr>
          <p:cNvPr id="17411" name="Rectangle 7">
            <a:extLst>
              <a:ext uri="{FF2B5EF4-FFF2-40B4-BE49-F238E27FC236}">
                <a16:creationId xmlns:a16="http://schemas.microsoft.com/office/drawing/2014/main" id="{134D8C64-0E65-4485-B2E2-26DE68C7AF1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A3F919F-0D4C-4D8B-A5E4-01B9A16700FF}" type="slidenum">
              <a:rPr lang="en-US" altLang="ja-JP" sz="1300">
                <a:ea typeface="ＭＳ Ｐゴシック" panose="020B0600070205080204" pitchFamily="50" charset="-128"/>
              </a:rPr>
              <a:pPr algn="r" eaLnBrk="1" hangingPunct="1">
                <a:spcBef>
                  <a:spcPct val="0"/>
                </a:spcBef>
              </a:pPr>
              <a:t>85</a:t>
            </a:fld>
            <a:endParaRPr lang="en-US" altLang="ja-JP" sz="1300">
              <a:ea typeface="ＭＳ Ｐゴシック" panose="020B0600070205080204" pitchFamily="50" charset="-128"/>
            </a:endParaRPr>
          </a:p>
        </p:txBody>
      </p:sp>
      <p:sp>
        <p:nvSpPr>
          <p:cNvPr id="17412" name="Rectangle 2">
            <a:extLst>
              <a:ext uri="{FF2B5EF4-FFF2-40B4-BE49-F238E27FC236}">
                <a16:creationId xmlns:a16="http://schemas.microsoft.com/office/drawing/2014/main" id="{B0C76423-D578-4C08-9A37-079EF079CD6F}"/>
              </a:ext>
            </a:extLst>
          </p:cNvPr>
          <p:cNvSpPr>
            <a:spLocks noGrp="1" noRot="1" noChangeAspect="1" noChangeArrowheads="1" noTextEdit="1"/>
          </p:cNvSpPr>
          <p:nvPr>
            <p:ph type="sldImg"/>
          </p:nvPr>
        </p:nvSpPr>
        <p:spPr>
          <a:xfrm>
            <a:off x="915988" y="744538"/>
            <a:ext cx="4965700" cy="3724275"/>
          </a:xfrm>
          <a:ln/>
        </p:spPr>
      </p:sp>
      <p:sp>
        <p:nvSpPr>
          <p:cNvPr id="17413" name="Rectangle 3">
            <a:extLst>
              <a:ext uri="{FF2B5EF4-FFF2-40B4-BE49-F238E27FC236}">
                <a16:creationId xmlns:a16="http://schemas.microsoft.com/office/drawing/2014/main" id="{0EC2F48C-845A-486A-90D6-3489B70A42F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77318058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a:extLst>
              <a:ext uri="{FF2B5EF4-FFF2-40B4-BE49-F238E27FC236}">
                <a16:creationId xmlns:a16="http://schemas.microsoft.com/office/drawing/2014/main" id="{EEB9E338-576E-44DD-A1CE-10E4F42E559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E56F86A-5CC3-4F8C-919F-73152F221106}" type="slidenum">
              <a:rPr lang="en-US" altLang="ja-JP" sz="1300" smtClean="0">
                <a:ea typeface="ＭＳ Ｐゴシック" panose="020B0600070205080204" pitchFamily="50" charset="-128"/>
              </a:rPr>
              <a:pPr>
                <a:spcBef>
                  <a:spcPct val="0"/>
                </a:spcBef>
              </a:pPr>
              <a:t>86</a:t>
            </a:fld>
            <a:endParaRPr lang="en-US" altLang="ja-JP" sz="1300">
              <a:ea typeface="ＭＳ Ｐゴシック" panose="020B0600070205080204" pitchFamily="50" charset="-128"/>
            </a:endParaRPr>
          </a:p>
        </p:txBody>
      </p:sp>
      <p:sp>
        <p:nvSpPr>
          <p:cNvPr id="17411" name="Rectangle 7">
            <a:extLst>
              <a:ext uri="{FF2B5EF4-FFF2-40B4-BE49-F238E27FC236}">
                <a16:creationId xmlns:a16="http://schemas.microsoft.com/office/drawing/2014/main" id="{134D8C64-0E65-4485-B2E2-26DE68C7AF1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A3F919F-0D4C-4D8B-A5E4-01B9A16700FF}" type="slidenum">
              <a:rPr lang="en-US" altLang="ja-JP" sz="1300">
                <a:ea typeface="ＭＳ Ｐゴシック" panose="020B0600070205080204" pitchFamily="50" charset="-128"/>
              </a:rPr>
              <a:pPr algn="r" eaLnBrk="1" hangingPunct="1">
                <a:spcBef>
                  <a:spcPct val="0"/>
                </a:spcBef>
              </a:pPr>
              <a:t>86</a:t>
            </a:fld>
            <a:endParaRPr lang="en-US" altLang="ja-JP" sz="1300">
              <a:ea typeface="ＭＳ Ｐゴシック" panose="020B0600070205080204" pitchFamily="50" charset="-128"/>
            </a:endParaRPr>
          </a:p>
        </p:txBody>
      </p:sp>
      <p:sp>
        <p:nvSpPr>
          <p:cNvPr id="17412" name="Rectangle 2">
            <a:extLst>
              <a:ext uri="{FF2B5EF4-FFF2-40B4-BE49-F238E27FC236}">
                <a16:creationId xmlns:a16="http://schemas.microsoft.com/office/drawing/2014/main" id="{B0C76423-D578-4C08-9A37-079EF079CD6F}"/>
              </a:ext>
            </a:extLst>
          </p:cNvPr>
          <p:cNvSpPr>
            <a:spLocks noGrp="1" noRot="1" noChangeAspect="1" noChangeArrowheads="1" noTextEdit="1"/>
          </p:cNvSpPr>
          <p:nvPr>
            <p:ph type="sldImg"/>
          </p:nvPr>
        </p:nvSpPr>
        <p:spPr>
          <a:xfrm>
            <a:off x="915988" y="744538"/>
            <a:ext cx="4965700" cy="3724275"/>
          </a:xfrm>
          <a:ln/>
        </p:spPr>
      </p:sp>
      <p:sp>
        <p:nvSpPr>
          <p:cNvPr id="17413" name="Rectangle 3">
            <a:extLst>
              <a:ext uri="{FF2B5EF4-FFF2-40B4-BE49-F238E27FC236}">
                <a16:creationId xmlns:a16="http://schemas.microsoft.com/office/drawing/2014/main" id="{0EC2F48C-845A-486A-90D6-3489B70A42F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818239234"/>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87</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87</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586158375"/>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88</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88</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410878488"/>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89</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89</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064500398"/>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90</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90</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45411560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91</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91</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190293237"/>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92</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92</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064077589"/>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7">
            <a:extLst>
              <a:ext uri="{FF2B5EF4-FFF2-40B4-BE49-F238E27FC236}">
                <a16:creationId xmlns:a16="http://schemas.microsoft.com/office/drawing/2014/main" id="{C64E1B44-6169-450D-9A1D-A51DF56999C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FD4524E-B661-4C9A-A9A3-2659A0EE16CC}" type="slidenum">
              <a:rPr lang="en-US" altLang="ja-JP" sz="1300" smtClean="0">
                <a:ea typeface="ＭＳ Ｐゴシック" panose="020B0600070205080204" pitchFamily="50" charset="-128"/>
              </a:rPr>
              <a:pPr>
                <a:spcBef>
                  <a:spcPct val="0"/>
                </a:spcBef>
              </a:pPr>
              <a:t>94</a:t>
            </a:fld>
            <a:endParaRPr lang="en-US" altLang="ja-JP" sz="1300">
              <a:ea typeface="ＭＳ Ｐゴシック" panose="020B0600070205080204" pitchFamily="50" charset="-128"/>
            </a:endParaRPr>
          </a:p>
        </p:txBody>
      </p:sp>
      <p:sp>
        <p:nvSpPr>
          <p:cNvPr id="158723" name="Rectangle 7">
            <a:extLst>
              <a:ext uri="{FF2B5EF4-FFF2-40B4-BE49-F238E27FC236}">
                <a16:creationId xmlns:a16="http://schemas.microsoft.com/office/drawing/2014/main" id="{6923B152-6A91-4BB2-95BD-A9181C2A417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29BBCBD-B7BF-463E-AF33-25044D8325DB}" type="slidenum">
              <a:rPr lang="en-US" altLang="ja-JP" sz="1300">
                <a:ea typeface="ＭＳ Ｐゴシック" panose="020B0600070205080204" pitchFamily="50" charset="-128"/>
              </a:rPr>
              <a:pPr algn="r" eaLnBrk="1" hangingPunct="1">
                <a:spcBef>
                  <a:spcPct val="0"/>
                </a:spcBef>
              </a:pPr>
              <a:t>94</a:t>
            </a:fld>
            <a:endParaRPr lang="en-US" altLang="ja-JP" sz="1300">
              <a:ea typeface="ＭＳ Ｐゴシック" panose="020B0600070205080204" pitchFamily="50" charset="-128"/>
            </a:endParaRPr>
          </a:p>
        </p:txBody>
      </p:sp>
      <p:sp>
        <p:nvSpPr>
          <p:cNvPr id="158724" name="Rectangle 2">
            <a:extLst>
              <a:ext uri="{FF2B5EF4-FFF2-40B4-BE49-F238E27FC236}">
                <a16:creationId xmlns:a16="http://schemas.microsoft.com/office/drawing/2014/main" id="{47B2FCC5-4B02-40D6-B893-F7766C3EA4A8}"/>
              </a:ext>
            </a:extLst>
          </p:cNvPr>
          <p:cNvSpPr>
            <a:spLocks noGrp="1" noRot="1" noChangeAspect="1" noChangeArrowheads="1" noTextEdit="1"/>
          </p:cNvSpPr>
          <p:nvPr>
            <p:ph type="sldImg"/>
          </p:nvPr>
        </p:nvSpPr>
        <p:spPr>
          <a:xfrm>
            <a:off x="915988" y="744538"/>
            <a:ext cx="4965700" cy="3724275"/>
          </a:xfrm>
          <a:ln/>
        </p:spPr>
      </p:sp>
      <p:sp>
        <p:nvSpPr>
          <p:cNvPr id="158725" name="Rectangle 3">
            <a:extLst>
              <a:ext uri="{FF2B5EF4-FFF2-40B4-BE49-F238E27FC236}">
                <a16:creationId xmlns:a16="http://schemas.microsoft.com/office/drawing/2014/main" id="{9ABF740C-CEDD-4753-AE0E-ED961BB4875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a:extLst>
              <a:ext uri="{FF2B5EF4-FFF2-40B4-BE49-F238E27FC236}">
                <a16:creationId xmlns:a16="http://schemas.microsoft.com/office/drawing/2014/main" id="{175476B6-BF0C-4AF6-B65D-6202772A84B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6561B91-2BBA-4887-B1FC-A1458BDD25FD}" type="slidenum">
              <a:rPr lang="en-US" altLang="ja-JP" sz="1300" smtClean="0">
                <a:ea typeface="ＭＳ Ｐゴシック" panose="020B0600070205080204" pitchFamily="50" charset="-128"/>
              </a:rPr>
              <a:pPr>
                <a:spcBef>
                  <a:spcPct val="0"/>
                </a:spcBef>
              </a:pPr>
              <a:t>10</a:t>
            </a:fld>
            <a:endParaRPr lang="en-US" altLang="ja-JP" sz="1300">
              <a:ea typeface="ＭＳ Ｐゴシック" panose="020B0600070205080204" pitchFamily="50" charset="-128"/>
            </a:endParaRPr>
          </a:p>
        </p:txBody>
      </p:sp>
      <p:sp>
        <p:nvSpPr>
          <p:cNvPr id="20483" name="Rectangle 7">
            <a:extLst>
              <a:ext uri="{FF2B5EF4-FFF2-40B4-BE49-F238E27FC236}">
                <a16:creationId xmlns:a16="http://schemas.microsoft.com/office/drawing/2014/main" id="{89271457-B3D9-4C00-81C1-D2DEBBAB532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A4F9895-B147-4741-936E-5504C68C3F26}" type="slidenum">
              <a:rPr lang="en-US" altLang="ja-JP" sz="1300">
                <a:ea typeface="ＭＳ Ｐゴシック" panose="020B0600070205080204" pitchFamily="50" charset="-128"/>
              </a:rPr>
              <a:pPr algn="r" eaLnBrk="1" hangingPunct="1">
                <a:spcBef>
                  <a:spcPct val="0"/>
                </a:spcBef>
              </a:pPr>
              <a:t>10</a:t>
            </a:fld>
            <a:endParaRPr lang="en-US" altLang="ja-JP" sz="1300">
              <a:ea typeface="ＭＳ Ｐゴシック" panose="020B0600070205080204" pitchFamily="50" charset="-128"/>
            </a:endParaRPr>
          </a:p>
        </p:txBody>
      </p:sp>
      <p:sp>
        <p:nvSpPr>
          <p:cNvPr id="20484" name="Rectangle 2">
            <a:extLst>
              <a:ext uri="{FF2B5EF4-FFF2-40B4-BE49-F238E27FC236}">
                <a16:creationId xmlns:a16="http://schemas.microsoft.com/office/drawing/2014/main" id="{94E08269-5E5F-4881-8457-8BD6B733F86F}"/>
              </a:ext>
            </a:extLst>
          </p:cNvPr>
          <p:cNvSpPr>
            <a:spLocks noGrp="1" noRot="1" noChangeAspect="1" noChangeArrowheads="1" noTextEdit="1"/>
          </p:cNvSpPr>
          <p:nvPr>
            <p:ph type="sldImg"/>
          </p:nvPr>
        </p:nvSpPr>
        <p:spPr>
          <a:xfrm>
            <a:off x="915988" y="744538"/>
            <a:ext cx="4965700" cy="3724275"/>
          </a:xfrm>
          <a:ln/>
        </p:spPr>
      </p:sp>
      <p:sp>
        <p:nvSpPr>
          <p:cNvPr id="20485" name="Rectangle 3">
            <a:extLst>
              <a:ext uri="{FF2B5EF4-FFF2-40B4-BE49-F238E27FC236}">
                <a16:creationId xmlns:a16="http://schemas.microsoft.com/office/drawing/2014/main" id="{8685D4D3-68F7-46D2-AB72-BC7409BA1A5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7">
            <a:extLst>
              <a:ext uri="{FF2B5EF4-FFF2-40B4-BE49-F238E27FC236}">
                <a16:creationId xmlns:a16="http://schemas.microsoft.com/office/drawing/2014/main" id="{D2E93DF5-E25B-466B-AA44-D4CFCC9497E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881C36E-4DD2-4E56-BD84-07512661E12E}" type="slidenum">
              <a:rPr lang="en-US" altLang="ja-JP" sz="1300" smtClean="0">
                <a:ea typeface="ＭＳ Ｐゴシック" panose="020B0600070205080204" pitchFamily="50" charset="-128"/>
              </a:rPr>
              <a:pPr>
                <a:spcBef>
                  <a:spcPct val="0"/>
                </a:spcBef>
              </a:pPr>
              <a:t>95</a:t>
            </a:fld>
            <a:endParaRPr lang="en-US" altLang="ja-JP" sz="1300">
              <a:ea typeface="ＭＳ Ｐゴシック" panose="020B0600070205080204" pitchFamily="50" charset="-128"/>
            </a:endParaRPr>
          </a:p>
        </p:txBody>
      </p:sp>
      <p:sp>
        <p:nvSpPr>
          <p:cNvPr id="160771" name="Rectangle 7">
            <a:extLst>
              <a:ext uri="{FF2B5EF4-FFF2-40B4-BE49-F238E27FC236}">
                <a16:creationId xmlns:a16="http://schemas.microsoft.com/office/drawing/2014/main" id="{0BB53038-4D11-45A9-9558-5EF246F9BA81}"/>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FD990D1-3E78-4408-A706-69E41B02CDDA}" type="slidenum">
              <a:rPr lang="en-US" altLang="ja-JP" sz="1300">
                <a:ea typeface="ＭＳ Ｐゴシック" panose="020B0600070205080204" pitchFamily="50" charset="-128"/>
              </a:rPr>
              <a:pPr algn="r" eaLnBrk="1" hangingPunct="1">
                <a:spcBef>
                  <a:spcPct val="0"/>
                </a:spcBef>
              </a:pPr>
              <a:t>95</a:t>
            </a:fld>
            <a:endParaRPr lang="en-US" altLang="ja-JP" sz="1300">
              <a:ea typeface="ＭＳ Ｐゴシック" panose="020B0600070205080204" pitchFamily="50" charset="-128"/>
            </a:endParaRPr>
          </a:p>
        </p:txBody>
      </p:sp>
      <p:sp>
        <p:nvSpPr>
          <p:cNvPr id="160772" name="Rectangle 2">
            <a:extLst>
              <a:ext uri="{FF2B5EF4-FFF2-40B4-BE49-F238E27FC236}">
                <a16:creationId xmlns:a16="http://schemas.microsoft.com/office/drawing/2014/main" id="{904AEA19-4498-4770-AD6C-C344D2E752D7}"/>
              </a:ext>
            </a:extLst>
          </p:cNvPr>
          <p:cNvSpPr>
            <a:spLocks noGrp="1" noRot="1" noChangeAspect="1" noChangeArrowheads="1" noTextEdit="1"/>
          </p:cNvSpPr>
          <p:nvPr>
            <p:ph type="sldImg"/>
          </p:nvPr>
        </p:nvSpPr>
        <p:spPr>
          <a:xfrm>
            <a:off x="915988" y="744538"/>
            <a:ext cx="4965700" cy="3724275"/>
          </a:xfrm>
          <a:ln/>
        </p:spPr>
      </p:sp>
      <p:sp>
        <p:nvSpPr>
          <p:cNvPr id="160773" name="Rectangle 3">
            <a:extLst>
              <a:ext uri="{FF2B5EF4-FFF2-40B4-BE49-F238E27FC236}">
                <a16:creationId xmlns:a16="http://schemas.microsoft.com/office/drawing/2014/main" id="{3BAC99C3-E3BA-497C-8257-5968ABB67C2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7">
            <a:extLst>
              <a:ext uri="{FF2B5EF4-FFF2-40B4-BE49-F238E27FC236}">
                <a16:creationId xmlns:a16="http://schemas.microsoft.com/office/drawing/2014/main" id="{FE601347-9E27-476D-BF8B-CA872A8F717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80982291-7797-4F44-8BE7-B93418C1BC0F}" type="slidenum">
              <a:rPr lang="en-US" altLang="ja-JP" sz="1300" smtClean="0">
                <a:ea typeface="ＭＳ Ｐゴシック" panose="020B0600070205080204" pitchFamily="50" charset="-128"/>
              </a:rPr>
              <a:pPr>
                <a:spcBef>
                  <a:spcPct val="0"/>
                </a:spcBef>
              </a:pPr>
              <a:t>96</a:t>
            </a:fld>
            <a:endParaRPr lang="en-US" altLang="ja-JP" sz="1300">
              <a:ea typeface="ＭＳ Ｐゴシック" panose="020B0600070205080204" pitchFamily="50" charset="-128"/>
            </a:endParaRPr>
          </a:p>
        </p:txBody>
      </p:sp>
      <p:sp>
        <p:nvSpPr>
          <p:cNvPr id="162819" name="Rectangle 7">
            <a:extLst>
              <a:ext uri="{FF2B5EF4-FFF2-40B4-BE49-F238E27FC236}">
                <a16:creationId xmlns:a16="http://schemas.microsoft.com/office/drawing/2014/main" id="{A77AC273-36E0-432D-A2DB-3533188533D8}"/>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AD2436EE-3FCF-4A50-9D7D-42C6F939238E}" type="slidenum">
              <a:rPr lang="en-US" altLang="ja-JP" sz="1300">
                <a:ea typeface="ＭＳ Ｐゴシック" panose="020B0600070205080204" pitchFamily="50" charset="-128"/>
              </a:rPr>
              <a:pPr algn="r" eaLnBrk="1" hangingPunct="1">
                <a:spcBef>
                  <a:spcPct val="0"/>
                </a:spcBef>
              </a:pPr>
              <a:t>96</a:t>
            </a:fld>
            <a:endParaRPr lang="en-US" altLang="ja-JP" sz="1300">
              <a:ea typeface="ＭＳ Ｐゴシック" panose="020B0600070205080204" pitchFamily="50" charset="-128"/>
            </a:endParaRPr>
          </a:p>
        </p:txBody>
      </p:sp>
      <p:sp>
        <p:nvSpPr>
          <p:cNvPr id="162820" name="Rectangle 2">
            <a:extLst>
              <a:ext uri="{FF2B5EF4-FFF2-40B4-BE49-F238E27FC236}">
                <a16:creationId xmlns:a16="http://schemas.microsoft.com/office/drawing/2014/main" id="{58A9CCE1-F3B1-408A-8FCF-AE1CEF81DA58}"/>
              </a:ext>
            </a:extLst>
          </p:cNvPr>
          <p:cNvSpPr>
            <a:spLocks noGrp="1" noRot="1" noChangeAspect="1" noChangeArrowheads="1" noTextEdit="1"/>
          </p:cNvSpPr>
          <p:nvPr>
            <p:ph type="sldImg"/>
          </p:nvPr>
        </p:nvSpPr>
        <p:spPr>
          <a:xfrm>
            <a:off x="915988" y="744538"/>
            <a:ext cx="4965700" cy="3724275"/>
          </a:xfrm>
          <a:ln/>
        </p:spPr>
      </p:sp>
      <p:sp>
        <p:nvSpPr>
          <p:cNvPr id="162821" name="Rectangle 3">
            <a:extLst>
              <a:ext uri="{FF2B5EF4-FFF2-40B4-BE49-F238E27FC236}">
                <a16:creationId xmlns:a16="http://schemas.microsoft.com/office/drawing/2014/main" id="{15143AE9-BB07-49D5-8469-E0A44002848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7">
            <a:extLst>
              <a:ext uri="{FF2B5EF4-FFF2-40B4-BE49-F238E27FC236}">
                <a16:creationId xmlns:a16="http://schemas.microsoft.com/office/drawing/2014/main" id="{C34D7CEF-CD55-444E-A542-AE15B89C9DD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1494AB5C-C485-4902-8DB9-782AFD86C356}" type="slidenum">
              <a:rPr lang="en-US" altLang="ja-JP" sz="1300" smtClean="0">
                <a:ea typeface="ＭＳ Ｐゴシック" panose="020B0600070205080204" pitchFamily="50" charset="-128"/>
              </a:rPr>
              <a:pPr>
                <a:spcBef>
                  <a:spcPct val="0"/>
                </a:spcBef>
              </a:pPr>
              <a:t>97</a:t>
            </a:fld>
            <a:endParaRPr lang="en-US" altLang="ja-JP" sz="1300">
              <a:ea typeface="ＭＳ Ｐゴシック" panose="020B0600070205080204" pitchFamily="50" charset="-128"/>
            </a:endParaRPr>
          </a:p>
        </p:txBody>
      </p:sp>
      <p:sp>
        <p:nvSpPr>
          <p:cNvPr id="164867" name="Rectangle 7">
            <a:extLst>
              <a:ext uri="{FF2B5EF4-FFF2-40B4-BE49-F238E27FC236}">
                <a16:creationId xmlns:a16="http://schemas.microsoft.com/office/drawing/2014/main" id="{5C954A99-5F22-4E6E-9973-2AE12AF760C7}"/>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46DED8E-F2E1-439F-8BDE-4FC6828AB1B4}" type="slidenum">
              <a:rPr lang="en-US" altLang="ja-JP" sz="1300">
                <a:ea typeface="ＭＳ Ｐゴシック" panose="020B0600070205080204" pitchFamily="50" charset="-128"/>
              </a:rPr>
              <a:pPr algn="r" eaLnBrk="1" hangingPunct="1">
                <a:spcBef>
                  <a:spcPct val="0"/>
                </a:spcBef>
              </a:pPr>
              <a:t>97</a:t>
            </a:fld>
            <a:endParaRPr lang="en-US" altLang="ja-JP" sz="1300">
              <a:ea typeface="ＭＳ Ｐゴシック" panose="020B0600070205080204" pitchFamily="50" charset="-128"/>
            </a:endParaRPr>
          </a:p>
        </p:txBody>
      </p:sp>
      <p:sp>
        <p:nvSpPr>
          <p:cNvPr id="164868" name="Rectangle 2">
            <a:extLst>
              <a:ext uri="{FF2B5EF4-FFF2-40B4-BE49-F238E27FC236}">
                <a16:creationId xmlns:a16="http://schemas.microsoft.com/office/drawing/2014/main" id="{9A6EF42A-77B1-4767-ABB1-3DD73AB2B1F8}"/>
              </a:ext>
            </a:extLst>
          </p:cNvPr>
          <p:cNvSpPr>
            <a:spLocks noGrp="1" noRot="1" noChangeAspect="1" noChangeArrowheads="1" noTextEdit="1"/>
          </p:cNvSpPr>
          <p:nvPr>
            <p:ph type="sldImg"/>
          </p:nvPr>
        </p:nvSpPr>
        <p:spPr>
          <a:xfrm>
            <a:off x="915988" y="744538"/>
            <a:ext cx="4965700" cy="3724275"/>
          </a:xfrm>
          <a:ln/>
        </p:spPr>
      </p:sp>
      <p:sp>
        <p:nvSpPr>
          <p:cNvPr id="164869" name="Rectangle 3">
            <a:extLst>
              <a:ext uri="{FF2B5EF4-FFF2-40B4-BE49-F238E27FC236}">
                <a16:creationId xmlns:a16="http://schemas.microsoft.com/office/drawing/2014/main" id="{C9D17F06-C8FE-4A20-8514-C15FD8DBC16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7">
            <a:extLst>
              <a:ext uri="{FF2B5EF4-FFF2-40B4-BE49-F238E27FC236}">
                <a16:creationId xmlns:a16="http://schemas.microsoft.com/office/drawing/2014/main" id="{321E145B-1AB9-4ACC-B2BB-77FE16FD688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7FEAD91-5C63-4960-9C99-1B070D7A6BFD}" type="slidenum">
              <a:rPr lang="en-US" altLang="ja-JP" sz="1300" smtClean="0">
                <a:ea typeface="ＭＳ Ｐゴシック" panose="020B0600070205080204" pitchFamily="50" charset="-128"/>
              </a:rPr>
              <a:pPr>
                <a:spcBef>
                  <a:spcPct val="0"/>
                </a:spcBef>
              </a:pPr>
              <a:t>98</a:t>
            </a:fld>
            <a:endParaRPr lang="en-US" altLang="ja-JP" sz="1300">
              <a:ea typeface="ＭＳ Ｐゴシック" panose="020B0600070205080204" pitchFamily="50" charset="-128"/>
            </a:endParaRPr>
          </a:p>
        </p:txBody>
      </p:sp>
      <p:sp>
        <p:nvSpPr>
          <p:cNvPr id="166915" name="Rectangle 7">
            <a:extLst>
              <a:ext uri="{FF2B5EF4-FFF2-40B4-BE49-F238E27FC236}">
                <a16:creationId xmlns:a16="http://schemas.microsoft.com/office/drawing/2014/main" id="{260B005F-AEB5-4257-8BDE-5C5CFAC80259}"/>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BB4A44B-6364-4DD1-B9C6-96242D18481C}" type="slidenum">
              <a:rPr lang="en-US" altLang="ja-JP" sz="1300">
                <a:ea typeface="ＭＳ Ｐゴシック" panose="020B0600070205080204" pitchFamily="50" charset="-128"/>
              </a:rPr>
              <a:pPr algn="r" eaLnBrk="1" hangingPunct="1">
                <a:spcBef>
                  <a:spcPct val="0"/>
                </a:spcBef>
              </a:pPr>
              <a:t>98</a:t>
            </a:fld>
            <a:endParaRPr lang="en-US" altLang="ja-JP" sz="1300">
              <a:ea typeface="ＭＳ Ｐゴシック" panose="020B0600070205080204" pitchFamily="50" charset="-128"/>
            </a:endParaRPr>
          </a:p>
        </p:txBody>
      </p:sp>
      <p:sp>
        <p:nvSpPr>
          <p:cNvPr id="166916" name="Rectangle 2">
            <a:extLst>
              <a:ext uri="{FF2B5EF4-FFF2-40B4-BE49-F238E27FC236}">
                <a16:creationId xmlns:a16="http://schemas.microsoft.com/office/drawing/2014/main" id="{D6D64918-D567-4E88-81B2-BEE6FDA013C1}"/>
              </a:ext>
            </a:extLst>
          </p:cNvPr>
          <p:cNvSpPr>
            <a:spLocks noGrp="1" noRot="1" noChangeAspect="1" noChangeArrowheads="1" noTextEdit="1"/>
          </p:cNvSpPr>
          <p:nvPr>
            <p:ph type="sldImg"/>
          </p:nvPr>
        </p:nvSpPr>
        <p:spPr>
          <a:xfrm>
            <a:off x="915988" y="744538"/>
            <a:ext cx="4965700" cy="3724275"/>
          </a:xfrm>
          <a:ln/>
        </p:spPr>
      </p:sp>
      <p:sp>
        <p:nvSpPr>
          <p:cNvPr id="166917" name="Rectangle 3">
            <a:extLst>
              <a:ext uri="{FF2B5EF4-FFF2-40B4-BE49-F238E27FC236}">
                <a16:creationId xmlns:a16="http://schemas.microsoft.com/office/drawing/2014/main" id="{FEBACC1A-50AD-47F0-9916-7FCFEA6130A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7">
            <a:extLst>
              <a:ext uri="{FF2B5EF4-FFF2-40B4-BE49-F238E27FC236}">
                <a16:creationId xmlns:a16="http://schemas.microsoft.com/office/drawing/2014/main" id="{1F4DEB1D-0AFE-4711-87A8-5E23B5E317A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261FFF92-C81E-4E2A-830C-906259E37E8F}" type="slidenum">
              <a:rPr lang="en-US" altLang="ja-JP" sz="1300" smtClean="0">
                <a:ea typeface="ＭＳ Ｐゴシック" panose="020B0600070205080204" pitchFamily="50" charset="-128"/>
              </a:rPr>
              <a:pPr>
                <a:spcBef>
                  <a:spcPct val="0"/>
                </a:spcBef>
              </a:pPr>
              <a:t>99</a:t>
            </a:fld>
            <a:endParaRPr lang="en-US" altLang="ja-JP" sz="1300">
              <a:ea typeface="ＭＳ Ｐゴシック" panose="020B0600070205080204" pitchFamily="50" charset="-128"/>
            </a:endParaRPr>
          </a:p>
        </p:txBody>
      </p:sp>
      <p:sp>
        <p:nvSpPr>
          <p:cNvPr id="168963" name="Rectangle 7">
            <a:extLst>
              <a:ext uri="{FF2B5EF4-FFF2-40B4-BE49-F238E27FC236}">
                <a16:creationId xmlns:a16="http://schemas.microsoft.com/office/drawing/2014/main" id="{54C86F7C-E16F-407D-B076-62D558E0126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16EF291A-53B7-43F6-98B1-C639392FB9E9}" type="slidenum">
              <a:rPr lang="en-US" altLang="ja-JP" sz="1300">
                <a:ea typeface="ＭＳ Ｐゴシック" panose="020B0600070205080204" pitchFamily="50" charset="-128"/>
              </a:rPr>
              <a:pPr algn="r" eaLnBrk="1" hangingPunct="1">
                <a:spcBef>
                  <a:spcPct val="0"/>
                </a:spcBef>
              </a:pPr>
              <a:t>99</a:t>
            </a:fld>
            <a:endParaRPr lang="en-US" altLang="ja-JP" sz="1300">
              <a:ea typeface="ＭＳ Ｐゴシック" panose="020B0600070205080204" pitchFamily="50" charset="-128"/>
            </a:endParaRPr>
          </a:p>
        </p:txBody>
      </p:sp>
      <p:sp>
        <p:nvSpPr>
          <p:cNvPr id="168964" name="Rectangle 2">
            <a:extLst>
              <a:ext uri="{FF2B5EF4-FFF2-40B4-BE49-F238E27FC236}">
                <a16:creationId xmlns:a16="http://schemas.microsoft.com/office/drawing/2014/main" id="{B35EBD24-B282-460D-9BCF-0D84C119FBF9}"/>
              </a:ext>
            </a:extLst>
          </p:cNvPr>
          <p:cNvSpPr>
            <a:spLocks noGrp="1" noRot="1" noChangeAspect="1" noChangeArrowheads="1" noTextEdit="1"/>
          </p:cNvSpPr>
          <p:nvPr>
            <p:ph type="sldImg"/>
          </p:nvPr>
        </p:nvSpPr>
        <p:spPr>
          <a:xfrm>
            <a:off x="915988" y="744538"/>
            <a:ext cx="4965700" cy="3724275"/>
          </a:xfrm>
          <a:ln/>
        </p:spPr>
      </p:sp>
      <p:sp>
        <p:nvSpPr>
          <p:cNvPr id="168965" name="Rectangle 3">
            <a:extLst>
              <a:ext uri="{FF2B5EF4-FFF2-40B4-BE49-F238E27FC236}">
                <a16:creationId xmlns:a16="http://schemas.microsoft.com/office/drawing/2014/main" id="{0AC539F4-F0F7-4E62-917D-438F2D2D29B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7">
            <a:extLst>
              <a:ext uri="{FF2B5EF4-FFF2-40B4-BE49-F238E27FC236}">
                <a16:creationId xmlns:a16="http://schemas.microsoft.com/office/drawing/2014/main" id="{0F46B053-E593-42B4-9B67-E4033E61818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76263BB6-D929-4FD1-BC74-2FEB72412214}" type="slidenum">
              <a:rPr lang="en-US" altLang="ja-JP" sz="1300" smtClean="0">
                <a:ea typeface="ＭＳ Ｐゴシック" panose="020B0600070205080204" pitchFamily="50" charset="-128"/>
              </a:rPr>
              <a:pPr>
                <a:spcBef>
                  <a:spcPct val="0"/>
                </a:spcBef>
              </a:pPr>
              <a:t>100</a:t>
            </a:fld>
            <a:endParaRPr lang="en-US" altLang="ja-JP" sz="1300">
              <a:ea typeface="ＭＳ Ｐゴシック" panose="020B0600070205080204" pitchFamily="50" charset="-128"/>
            </a:endParaRPr>
          </a:p>
        </p:txBody>
      </p:sp>
      <p:sp>
        <p:nvSpPr>
          <p:cNvPr id="171011" name="Rectangle 7">
            <a:extLst>
              <a:ext uri="{FF2B5EF4-FFF2-40B4-BE49-F238E27FC236}">
                <a16:creationId xmlns:a16="http://schemas.microsoft.com/office/drawing/2014/main" id="{18A15861-529B-4E11-A1D4-1240F8F5FE6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C51EDEB-E36D-4102-A4A3-7953A51DB18C}" type="slidenum">
              <a:rPr lang="en-US" altLang="ja-JP" sz="1300">
                <a:ea typeface="ＭＳ Ｐゴシック" panose="020B0600070205080204" pitchFamily="50" charset="-128"/>
              </a:rPr>
              <a:pPr algn="r" eaLnBrk="1" hangingPunct="1">
                <a:spcBef>
                  <a:spcPct val="0"/>
                </a:spcBef>
              </a:pPr>
              <a:t>100</a:t>
            </a:fld>
            <a:endParaRPr lang="en-US" altLang="ja-JP" sz="1300">
              <a:ea typeface="ＭＳ Ｐゴシック" panose="020B0600070205080204" pitchFamily="50" charset="-128"/>
            </a:endParaRPr>
          </a:p>
        </p:txBody>
      </p:sp>
      <p:sp>
        <p:nvSpPr>
          <p:cNvPr id="171012" name="Rectangle 2">
            <a:extLst>
              <a:ext uri="{FF2B5EF4-FFF2-40B4-BE49-F238E27FC236}">
                <a16:creationId xmlns:a16="http://schemas.microsoft.com/office/drawing/2014/main" id="{28BADE47-FB55-4206-97C6-544DA8FB07EB}"/>
              </a:ext>
            </a:extLst>
          </p:cNvPr>
          <p:cNvSpPr>
            <a:spLocks noGrp="1" noRot="1" noChangeAspect="1" noChangeArrowheads="1" noTextEdit="1"/>
          </p:cNvSpPr>
          <p:nvPr>
            <p:ph type="sldImg"/>
          </p:nvPr>
        </p:nvSpPr>
        <p:spPr>
          <a:xfrm>
            <a:off x="915988" y="744538"/>
            <a:ext cx="4965700" cy="3724275"/>
          </a:xfrm>
          <a:ln/>
        </p:spPr>
      </p:sp>
      <p:sp>
        <p:nvSpPr>
          <p:cNvPr id="171013" name="Rectangle 3">
            <a:extLst>
              <a:ext uri="{FF2B5EF4-FFF2-40B4-BE49-F238E27FC236}">
                <a16:creationId xmlns:a16="http://schemas.microsoft.com/office/drawing/2014/main" id="{4CA99ADF-D04D-4EA8-A6B2-B1F8978F88E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Rectangle 7">
            <a:extLst>
              <a:ext uri="{FF2B5EF4-FFF2-40B4-BE49-F238E27FC236}">
                <a16:creationId xmlns:a16="http://schemas.microsoft.com/office/drawing/2014/main" id="{EA6DF0F1-40EF-455B-A440-13543DD5D44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82F97229-0A2F-4835-BE91-B5FE01B423ED}" type="slidenum">
              <a:rPr lang="en-US" altLang="ja-JP" sz="1300" smtClean="0">
                <a:ea typeface="ＭＳ Ｐゴシック" panose="020B0600070205080204" pitchFamily="50" charset="-128"/>
              </a:rPr>
              <a:pPr>
                <a:spcBef>
                  <a:spcPct val="0"/>
                </a:spcBef>
              </a:pPr>
              <a:t>101</a:t>
            </a:fld>
            <a:endParaRPr lang="en-US" altLang="ja-JP" sz="1300">
              <a:ea typeface="ＭＳ Ｐゴシック" panose="020B0600070205080204" pitchFamily="50" charset="-128"/>
            </a:endParaRPr>
          </a:p>
        </p:txBody>
      </p:sp>
      <p:sp>
        <p:nvSpPr>
          <p:cNvPr id="173059" name="Rectangle 7">
            <a:extLst>
              <a:ext uri="{FF2B5EF4-FFF2-40B4-BE49-F238E27FC236}">
                <a16:creationId xmlns:a16="http://schemas.microsoft.com/office/drawing/2014/main" id="{C1EB0C9F-A17B-4DF7-9378-EFB3EDFF1C6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8260DF2-5CB3-4102-8F9F-81EA1CC94BA3}" type="slidenum">
              <a:rPr lang="en-US" altLang="ja-JP" sz="1300">
                <a:ea typeface="ＭＳ Ｐゴシック" panose="020B0600070205080204" pitchFamily="50" charset="-128"/>
              </a:rPr>
              <a:pPr algn="r" eaLnBrk="1" hangingPunct="1">
                <a:spcBef>
                  <a:spcPct val="0"/>
                </a:spcBef>
              </a:pPr>
              <a:t>101</a:t>
            </a:fld>
            <a:endParaRPr lang="en-US" altLang="ja-JP" sz="1300">
              <a:ea typeface="ＭＳ Ｐゴシック" panose="020B0600070205080204" pitchFamily="50" charset="-128"/>
            </a:endParaRPr>
          </a:p>
        </p:txBody>
      </p:sp>
      <p:sp>
        <p:nvSpPr>
          <p:cNvPr id="173060" name="Rectangle 2">
            <a:extLst>
              <a:ext uri="{FF2B5EF4-FFF2-40B4-BE49-F238E27FC236}">
                <a16:creationId xmlns:a16="http://schemas.microsoft.com/office/drawing/2014/main" id="{A839F461-3FCD-43A6-BE30-CB549CB02584}"/>
              </a:ext>
            </a:extLst>
          </p:cNvPr>
          <p:cNvSpPr>
            <a:spLocks noGrp="1" noRot="1" noChangeAspect="1" noChangeArrowheads="1" noTextEdit="1"/>
          </p:cNvSpPr>
          <p:nvPr>
            <p:ph type="sldImg"/>
          </p:nvPr>
        </p:nvSpPr>
        <p:spPr>
          <a:xfrm>
            <a:off x="915988" y="744538"/>
            <a:ext cx="4965700" cy="3724275"/>
          </a:xfrm>
          <a:ln/>
        </p:spPr>
      </p:sp>
      <p:sp>
        <p:nvSpPr>
          <p:cNvPr id="173061" name="Rectangle 3">
            <a:extLst>
              <a:ext uri="{FF2B5EF4-FFF2-40B4-BE49-F238E27FC236}">
                <a16:creationId xmlns:a16="http://schemas.microsoft.com/office/drawing/2014/main" id="{C0FD5119-DF28-4C1B-A5C5-9379282A712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Rectangle 7">
            <a:extLst>
              <a:ext uri="{FF2B5EF4-FFF2-40B4-BE49-F238E27FC236}">
                <a16:creationId xmlns:a16="http://schemas.microsoft.com/office/drawing/2014/main" id="{F72A33F8-9D93-4F65-A309-ECBED0385EF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E9879FA-2B91-4A2D-B299-E0E34F8BAAC3}" type="slidenum">
              <a:rPr lang="en-US" altLang="ja-JP" sz="1300" smtClean="0">
                <a:ea typeface="ＭＳ Ｐゴシック" panose="020B0600070205080204" pitchFamily="50" charset="-128"/>
              </a:rPr>
              <a:pPr>
                <a:spcBef>
                  <a:spcPct val="0"/>
                </a:spcBef>
              </a:pPr>
              <a:t>102</a:t>
            </a:fld>
            <a:endParaRPr lang="en-US" altLang="ja-JP" sz="1300">
              <a:ea typeface="ＭＳ Ｐゴシック" panose="020B0600070205080204" pitchFamily="50" charset="-128"/>
            </a:endParaRPr>
          </a:p>
        </p:txBody>
      </p:sp>
      <p:sp>
        <p:nvSpPr>
          <p:cNvPr id="175107" name="Rectangle 7">
            <a:extLst>
              <a:ext uri="{FF2B5EF4-FFF2-40B4-BE49-F238E27FC236}">
                <a16:creationId xmlns:a16="http://schemas.microsoft.com/office/drawing/2014/main" id="{EA3B5339-3A63-4734-AE86-A6569048A6DD}"/>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922C1C80-D337-4079-B277-1EA551289AB8}" type="slidenum">
              <a:rPr lang="en-US" altLang="ja-JP" sz="1300">
                <a:ea typeface="ＭＳ Ｐゴシック" panose="020B0600070205080204" pitchFamily="50" charset="-128"/>
              </a:rPr>
              <a:pPr algn="r" eaLnBrk="1" hangingPunct="1">
                <a:spcBef>
                  <a:spcPct val="0"/>
                </a:spcBef>
              </a:pPr>
              <a:t>102</a:t>
            </a:fld>
            <a:endParaRPr lang="en-US" altLang="ja-JP" sz="1300">
              <a:ea typeface="ＭＳ Ｐゴシック" panose="020B0600070205080204" pitchFamily="50" charset="-128"/>
            </a:endParaRPr>
          </a:p>
        </p:txBody>
      </p:sp>
      <p:sp>
        <p:nvSpPr>
          <p:cNvPr id="175108" name="Rectangle 2">
            <a:extLst>
              <a:ext uri="{FF2B5EF4-FFF2-40B4-BE49-F238E27FC236}">
                <a16:creationId xmlns:a16="http://schemas.microsoft.com/office/drawing/2014/main" id="{3B4D28BF-DCA4-4DFD-9CE9-EA987C7334F0}"/>
              </a:ext>
            </a:extLst>
          </p:cNvPr>
          <p:cNvSpPr>
            <a:spLocks noGrp="1" noRot="1" noChangeAspect="1" noChangeArrowheads="1" noTextEdit="1"/>
          </p:cNvSpPr>
          <p:nvPr>
            <p:ph type="sldImg"/>
          </p:nvPr>
        </p:nvSpPr>
        <p:spPr>
          <a:xfrm>
            <a:off x="915988" y="744538"/>
            <a:ext cx="4965700" cy="3724275"/>
          </a:xfrm>
          <a:ln/>
        </p:spPr>
      </p:sp>
      <p:sp>
        <p:nvSpPr>
          <p:cNvPr id="175109" name="Rectangle 3">
            <a:extLst>
              <a:ext uri="{FF2B5EF4-FFF2-40B4-BE49-F238E27FC236}">
                <a16:creationId xmlns:a16="http://schemas.microsoft.com/office/drawing/2014/main" id="{9AE3414D-D9A6-4245-A205-6882ADF9BEB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7">
            <a:extLst>
              <a:ext uri="{FF2B5EF4-FFF2-40B4-BE49-F238E27FC236}">
                <a16:creationId xmlns:a16="http://schemas.microsoft.com/office/drawing/2014/main" id="{1E1CD390-E75B-47A2-A65E-0E4B076EAE4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D78F6E8-3661-4DCD-A1C3-A11F93260068}" type="slidenum">
              <a:rPr lang="en-US" altLang="ja-JP" sz="1300" smtClean="0">
                <a:ea typeface="ＭＳ Ｐゴシック" panose="020B0600070205080204" pitchFamily="50" charset="-128"/>
              </a:rPr>
              <a:pPr>
                <a:spcBef>
                  <a:spcPct val="0"/>
                </a:spcBef>
              </a:pPr>
              <a:t>103</a:t>
            </a:fld>
            <a:endParaRPr lang="en-US" altLang="ja-JP" sz="1300">
              <a:ea typeface="ＭＳ Ｐゴシック" panose="020B0600070205080204" pitchFamily="50" charset="-128"/>
            </a:endParaRPr>
          </a:p>
        </p:txBody>
      </p:sp>
      <p:sp>
        <p:nvSpPr>
          <p:cNvPr id="177155" name="Rectangle 7">
            <a:extLst>
              <a:ext uri="{FF2B5EF4-FFF2-40B4-BE49-F238E27FC236}">
                <a16:creationId xmlns:a16="http://schemas.microsoft.com/office/drawing/2014/main" id="{AE541874-6F69-4930-B691-BD39B0C8F08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3BC1D5F-5FDF-48E3-93E7-ED4852CF445E}" type="slidenum">
              <a:rPr lang="en-US" altLang="ja-JP" sz="1300">
                <a:ea typeface="ＭＳ Ｐゴシック" panose="020B0600070205080204" pitchFamily="50" charset="-128"/>
              </a:rPr>
              <a:pPr algn="r" eaLnBrk="1" hangingPunct="1">
                <a:spcBef>
                  <a:spcPct val="0"/>
                </a:spcBef>
              </a:pPr>
              <a:t>103</a:t>
            </a:fld>
            <a:endParaRPr lang="en-US" altLang="ja-JP" sz="1300">
              <a:ea typeface="ＭＳ Ｐゴシック" panose="020B0600070205080204" pitchFamily="50" charset="-128"/>
            </a:endParaRPr>
          </a:p>
        </p:txBody>
      </p:sp>
      <p:sp>
        <p:nvSpPr>
          <p:cNvPr id="177156" name="Rectangle 2">
            <a:extLst>
              <a:ext uri="{FF2B5EF4-FFF2-40B4-BE49-F238E27FC236}">
                <a16:creationId xmlns:a16="http://schemas.microsoft.com/office/drawing/2014/main" id="{561C3259-F0C8-463D-8EE4-B2308342C666}"/>
              </a:ext>
            </a:extLst>
          </p:cNvPr>
          <p:cNvSpPr>
            <a:spLocks noGrp="1" noRot="1" noChangeAspect="1" noChangeArrowheads="1" noTextEdit="1"/>
          </p:cNvSpPr>
          <p:nvPr>
            <p:ph type="sldImg"/>
          </p:nvPr>
        </p:nvSpPr>
        <p:spPr>
          <a:xfrm>
            <a:off x="915988" y="744538"/>
            <a:ext cx="4965700" cy="3724275"/>
          </a:xfrm>
          <a:ln/>
        </p:spPr>
      </p:sp>
      <p:sp>
        <p:nvSpPr>
          <p:cNvPr id="177157" name="Rectangle 3">
            <a:extLst>
              <a:ext uri="{FF2B5EF4-FFF2-40B4-BE49-F238E27FC236}">
                <a16:creationId xmlns:a16="http://schemas.microsoft.com/office/drawing/2014/main" id="{7D9AA3AD-0964-4D93-80E9-E407A6774E8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Rectangle 7">
            <a:extLst>
              <a:ext uri="{FF2B5EF4-FFF2-40B4-BE49-F238E27FC236}">
                <a16:creationId xmlns:a16="http://schemas.microsoft.com/office/drawing/2014/main" id="{F9753C9E-6C4C-4BC4-AE16-C33C2CC3B41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73C29363-F572-42C1-B33D-BC17463DE0AB}" type="slidenum">
              <a:rPr lang="en-US" altLang="ja-JP" sz="1300" smtClean="0">
                <a:ea typeface="ＭＳ Ｐゴシック" panose="020B0600070205080204" pitchFamily="50" charset="-128"/>
              </a:rPr>
              <a:pPr>
                <a:spcBef>
                  <a:spcPct val="0"/>
                </a:spcBef>
              </a:pPr>
              <a:t>104</a:t>
            </a:fld>
            <a:endParaRPr lang="en-US" altLang="ja-JP" sz="1300">
              <a:ea typeface="ＭＳ Ｐゴシック" panose="020B0600070205080204" pitchFamily="50" charset="-128"/>
            </a:endParaRPr>
          </a:p>
        </p:txBody>
      </p:sp>
      <p:sp>
        <p:nvSpPr>
          <p:cNvPr id="179203" name="Rectangle 7">
            <a:extLst>
              <a:ext uri="{FF2B5EF4-FFF2-40B4-BE49-F238E27FC236}">
                <a16:creationId xmlns:a16="http://schemas.microsoft.com/office/drawing/2014/main" id="{B7586D60-B71E-4AE5-9FEF-BC606E7CB03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ACF60CA1-69D3-46A7-832B-9D8B7DA45A28}" type="slidenum">
              <a:rPr lang="en-US" altLang="ja-JP" sz="1300">
                <a:ea typeface="ＭＳ Ｐゴシック" panose="020B0600070205080204" pitchFamily="50" charset="-128"/>
              </a:rPr>
              <a:pPr algn="r" eaLnBrk="1" hangingPunct="1">
                <a:spcBef>
                  <a:spcPct val="0"/>
                </a:spcBef>
              </a:pPr>
              <a:t>104</a:t>
            </a:fld>
            <a:endParaRPr lang="en-US" altLang="ja-JP" sz="1300">
              <a:ea typeface="ＭＳ Ｐゴシック" panose="020B0600070205080204" pitchFamily="50" charset="-128"/>
            </a:endParaRPr>
          </a:p>
        </p:txBody>
      </p:sp>
      <p:sp>
        <p:nvSpPr>
          <p:cNvPr id="179204" name="Rectangle 2">
            <a:extLst>
              <a:ext uri="{FF2B5EF4-FFF2-40B4-BE49-F238E27FC236}">
                <a16:creationId xmlns:a16="http://schemas.microsoft.com/office/drawing/2014/main" id="{193DFAB6-8210-40FF-99EE-66DE83EBEC57}"/>
              </a:ext>
            </a:extLst>
          </p:cNvPr>
          <p:cNvSpPr>
            <a:spLocks noGrp="1" noRot="1" noChangeAspect="1" noChangeArrowheads="1" noTextEdit="1"/>
          </p:cNvSpPr>
          <p:nvPr>
            <p:ph type="sldImg"/>
          </p:nvPr>
        </p:nvSpPr>
        <p:spPr>
          <a:xfrm>
            <a:off x="915988" y="744538"/>
            <a:ext cx="4965700" cy="3724275"/>
          </a:xfrm>
          <a:ln/>
        </p:spPr>
      </p:sp>
      <p:sp>
        <p:nvSpPr>
          <p:cNvPr id="179205" name="Rectangle 3">
            <a:extLst>
              <a:ext uri="{FF2B5EF4-FFF2-40B4-BE49-F238E27FC236}">
                <a16:creationId xmlns:a16="http://schemas.microsoft.com/office/drawing/2014/main" id="{0B70FBD3-8B3E-4518-BAFC-9D5F23ACACB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685800" y="2130425"/>
            <a:ext cx="7772400" cy="1470025"/>
          </a:xfrm>
        </p:spPr>
        <p:txBody>
          <a:bodyPr/>
          <a:lstStyle/>
          <a:p>
            <a:r>
              <a:rPr lang="ja-JP" altLang="en-US"/>
              <a:t>マスタ タイトルの書式設定</a:t>
            </a:r>
          </a:p>
        </p:txBody>
      </p:sp>
      <p:sp>
        <p:nvSpPr>
          <p:cNvPr id="3" name="サブタイトル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ja-JP" altLang="en-US"/>
              <a:t>マスタ サブタイトルの書式設定</a:t>
            </a:r>
          </a:p>
        </p:txBody>
      </p:sp>
      <p:sp>
        <p:nvSpPr>
          <p:cNvPr id="4" name="Rectangle 19">
            <a:extLst>
              <a:ext uri="{FF2B5EF4-FFF2-40B4-BE49-F238E27FC236}">
                <a16:creationId xmlns:a16="http://schemas.microsoft.com/office/drawing/2014/main" id="{F32723B8-0C0F-4023-9515-89DBD94C4C68}"/>
              </a:ext>
            </a:extLst>
          </p:cNvPr>
          <p:cNvSpPr>
            <a:spLocks noGrp="1" noChangeArrowheads="1"/>
          </p:cNvSpPr>
          <p:nvPr>
            <p:ph type="sldNum" sz="quarter" idx="10"/>
          </p:nvPr>
        </p:nvSpPr>
        <p:spPr>
          <a:ln/>
        </p:spPr>
        <p:txBody>
          <a:bodyPr/>
          <a:lstStyle>
            <a:lvl1pPr>
              <a:defRPr/>
            </a:lvl1pPr>
          </a:lstStyle>
          <a:p>
            <a:pPr>
              <a:defRPr/>
            </a:pPr>
            <a:fld id="{B38202A8-DC28-40F8-B34D-7E351AFD5734}" type="slidenum">
              <a:rPr lang="en-US" altLang="ja-JP"/>
              <a:pPr>
                <a:defRPr/>
              </a:pPr>
              <a:t>‹#›</a:t>
            </a:fld>
            <a:endParaRPr lang="en-US" altLang="ja-JP"/>
          </a:p>
        </p:txBody>
      </p:sp>
    </p:spTree>
    <p:extLst>
      <p:ext uri="{BB962C8B-B14F-4D97-AF65-F5344CB8AC3E}">
        <p14:creationId xmlns:p14="http://schemas.microsoft.com/office/powerpoint/2010/main" val="10872440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 タイトルの書式設定</a:t>
            </a:r>
          </a:p>
        </p:txBody>
      </p:sp>
      <p:sp>
        <p:nvSpPr>
          <p:cNvPr id="3" name="縦書きテキスト プレースホルダ 2"/>
          <p:cNvSpPr>
            <a:spLocks noGrp="1"/>
          </p:cNvSpPr>
          <p:nvPr>
            <p:ph type="body" orient="vert" idx="1"/>
          </p:nvPr>
        </p:nvSpPr>
        <p:spPr/>
        <p:txBody>
          <a:bodyPr vert="eaVert"/>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Rectangle 19">
            <a:extLst>
              <a:ext uri="{FF2B5EF4-FFF2-40B4-BE49-F238E27FC236}">
                <a16:creationId xmlns:a16="http://schemas.microsoft.com/office/drawing/2014/main" id="{60605CF9-367C-4EDD-9262-F5661ED64629}"/>
              </a:ext>
            </a:extLst>
          </p:cNvPr>
          <p:cNvSpPr>
            <a:spLocks noGrp="1" noChangeArrowheads="1"/>
          </p:cNvSpPr>
          <p:nvPr>
            <p:ph type="sldNum" sz="quarter" idx="10"/>
          </p:nvPr>
        </p:nvSpPr>
        <p:spPr>
          <a:ln/>
        </p:spPr>
        <p:txBody>
          <a:bodyPr/>
          <a:lstStyle>
            <a:lvl1pPr>
              <a:defRPr/>
            </a:lvl1pPr>
          </a:lstStyle>
          <a:p>
            <a:pPr>
              <a:defRPr/>
            </a:pPr>
            <a:fld id="{A9FF3FBA-A6E8-4E2F-8202-E19DB1675105}" type="slidenum">
              <a:rPr lang="en-US" altLang="ja-JP"/>
              <a:pPr>
                <a:defRPr/>
              </a:pPr>
              <a:t>‹#›</a:t>
            </a:fld>
            <a:endParaRPr lang="en-US" altLang="ja-JP"/>
          </a:p>
        </p:txBody>
      </p:sp>
    </p:spTree>
    <p:extLst>
      <p:ext uri="{BB962C8B-B14F-4D97-AF65-F5344CB8AC3E}">
        <p14:creationId xmlns:p14="http://schemas.microsoft.com/office/powerpoint/2010/main" val="34704146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6629400" y="274638"/>
            <a:ext cx="2057400" cy="5851525"/>
          </a:xfrm>
        </p:spPr>
        <p:txBody>
          <a:bodyPr vert="eaVert"/>
          <a:lstStyle/>
          <a:p>
            <a:r>
              <a:rPr lang="ja-JP" altLang="en-US"/>
              <a:t>マスタ タイトルの書式設定</a:t>
            </a:r>
          </a:p>
        </p:txBody>
      </p:sp>
      <p:sp>
        <p:nvSpPr>
          <p:cNvPr id="3" name="縦書きテキスト プレースホルダ 2"/>
          <p:cNvSpPr>
            <a:spLocks noGrp="1"/>
          </p:cNvSpPr>
          <p:nvPr>
            <p:ph type="body" orient="vert" idx="1"/>
          </p:nvPr>
        </p:nvSpPr>
        <p:spPr>
          <a:xfrm>
            <a:off x="457200" y="274638"/>
            <a:ext cx="6019800" cy="5851525"/>
          </a:xfrm>
        </p:spPr>
        <p:txBody>
          <a:bodyPr vert="eaVert"/>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Rectangle 19">
            <a:extLst>
              <a:ext uri="{FF2B5EF4-FFF2-40B4-BE49-F238E27FC236}">
                <a16:creationId xmlns:a16="http://schemas.microsoft.com/office/drawing/2014/main" id="{53FFFB8C-EF18-44DC-84AD-CFB121F3F7DC}"/>
              </a:ext>
            </a:extLst>
          </p:cNvPr>
          <p:cNvSpPr>
            <a:spLocks noGrp="1" noChangeArrowheads="1"/>
          </p:cNvSpPr>
          <p:nvPr>
            <p:ph type="sldNum" sz="quarter" idx="10"/>
          </p:nvPr>
        </p:nvSpPr>
        <p:spPr>
          <a:ln/>
        </p:spPr>
        <p:txBody>
          <a:bodyPr/>
          <a:lstStyle>
            <a:lvl1pPr>
              <a:defRPr/>
            </a:lvl1pPr>
          </a:lstStyle>
          <a:p>
            <a:pPr>
              <a:defRPr/>
            </a:pPr>
            <a:fld id="{3A640E97-F643-474E-908F-4C58C196E670}" type="slidenum">
              <a:rPr lang="en-US" altLang="ja-JP"/>
              <a:pPr>
                <a:defRPr/>
              </a:pPr>
              <a:t>‹#›</a:t>
            </a:fld>
            <a:endParaRPr lang="en-US" altLang="ja-JP"/>
          </a:p>
        </p:txBody>
      </p:sp>
    </p:spTree>
    <p:extLst>
      <p:ext uri="{BB962C8B-B14F-4D97-AF65-F5344CB8AC3E}">
        <p14:creationId xmlns:p14="http://schemas.microsoft.com/office/powerpoint/2010/main" val="29098736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タイトル、テキスト、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4638"/>
            <a:ext cx="8229600" cy="1143000"/>
          </a:xfrm>
        </p:spPr>
        <p:txBody>
          <a:bodyPr/>
          <a:lstStyle/>
          <a:p>
            <a:r>
              <a:rPr lang="ja-JP" altLang="en-US"/>
              <a:t>マスタ タイトルの書式設定</a:t>
            </a:r>
          </a:p>
        </p:txBody>
      </p:sp>
      <p:sp>
        <p:nvSpPr>
          <p:cNvPr id="3" name="テキスト プレースホルダ 2"/>
          <p:cNvSpPr>
            <a:spLocks noGrp="1"/>
          </p:cNvSpPr>
          <p:nvPr>
            <p:ph type="body" sz="half" idx="1"/>
          </p:nvPr>
        </p:nvSpPr>
        <p:spPr>
          <a:xfrm>
            <a:off x="457200" y="1600200"/>
            <a:ext cx="4038600" cy="4525963"/>
          </a:xfrm>
        </p:spPr>
        <p:txBody>
          <a:body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コンテンツ プレースホルダ 3"/>
          <p:cNvSpPr>
            <a:spLocks noGrp="1"/>
          </p:cNvSpPr>
          <p:nvPr>
            <p:ph sz="half" idx="2"/>
          </p:nvPr>
        </p:nvSpPr>
        <p:spPr>
          <a:xfrm>
            <a:off x="4648200" y="1600200"/>
            <a:ext cx="4038600" cy="4525963"/>
          </a:xfrm>
        </p:spPr>
        <p:txBody>
          <a:body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5" name="Rectangle 19">
            <a:extLst>
              <a:ext uri="{FF2B5EF4-FFF2-40B4-BE49-F238E27FC236}">
                <a16:creationId xmlns:a16="http://schemas.microsoft.com/office/drawing/2014/main" id="{E592543A-8639-4719-824A-97E00937480F}"/>
              </a:ext>
            </a:extLst>
          </p:cNvPr>
          <p:cNvSpPr>
            <a:spLocks noGrp="1" noChangeArrowheads="1"/>
          </p:cNvSpPr>
          <p:nvPr>
            <p:ph type="sldNum" sz="quarter" idx="10"/>
          </p:nvPr>
        </p:nvSpPr>
        <p:spPr>
          <a:ln/>
        </p:spPr>
        <p:txBody>
          <a:bodyPr/>
          <a:lstStyle>
            <a:lvl1pPr>
              <a:defRPr/>
            </a:lvl1pPr>
          </a:lstStyle>
          <a:p>
            <a:pPr>
              <a:defRPr/>
            </a:pPr>
            <a:fld id="{0561DBE8-1631-4B0D-A091-0D6713252FF4}" type="slidenum">
              <a:rPr lang="en-US" altLang="ja-JP"/>
              <a:pPr>
                <a:defRPr/>
              </a:pPr>
              <a:t>‹#›</a:t>
            </a:fld>
            <a:endParaRPr lang="en-US" altLang="ja-JP"/>
          </a:p>
        </p:txBody>
      </p:sp>
    </p:spTree>
    <p:extLst>
      <p:ext uri="{BB962C8B-B14F-4D97-AF65-F5344CB8AC3E}">
        <p14:creationId xmlns:p14="http://schemas.microsoft.com/office/powerpoint/2010/main" val="285926231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bl" preserve="1">
  <p:cSld name="タイトルと表">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4638"/>
            <a:ext cx="8229600" cy="1143000"/>
          </a:xfrm>
        </p:spPr>
        <p:txBody>
          <a:bodyPr/>
          <a:lstStyle/>
          <a:p>
            <a:r>
              <a:rPr lang="ja-JP" altLang="en-US"/>
              <a:t>マスタ タイトルの書式設定</a:t>
            </a:r>
          </a:p>
        </p:txBody>
      </p:sp>
      <p:sp>
        <p:nvSpPr>
          <p:cNvPr id="3" name="表プレースホルダ 2"/>
          <p:cNvSpPr>
            <a:spLocks noGrp="1"/>
          </p:cNvSpPr>
          <p:nvPr>
            <p:ph type="tbl" idx="1"/>
          </p:nvPr>
        </p:nvSpPr>
        <p:spPr>
          <a:xfrm>
            <a:off x="457200" y="1600200"/>
            <a:ext cx="8229600" cy="4525963"/>
          </a:xfrm>
        </p:spPr>
        <p:txBody>
          <a:bodyPr/>
          <a:lstStyle/>
          <a:p>
            <a:pPr lvl="0"/>
            <a:endParaRPr lang="ja-JP" altLang="en-US" noProof="0" dirty="0"/>
          </a:p>
        </p:txBody>
      </p:sp>
      <p:sp>
        <p:nvSpPr>
          <p:cNvPr id="4" name="Rectangle 19">
            <a:extLst>
              <a:ext uri="{FF2B5EF4-FFF2-40B4-BE49-F238E27FC236}">
                <a16:creationId xmlns:a16="http://schemas.microsoft.com/office/drawing/2014/main" id="{9B12C981-8162-406E-B1B5-7AB3AB14D189}"/>
              </a:ext>
            </a:extLst>
          </p:cNvPr>
          <p:cNvSpPr>
            <a:spLocks noGrp="1" noChangeArrowheads="1"/>
          </p:cNvSpPr>
          <p:nvPr>
            <p:ph type="sldNum" sz="quarter" idx="10"/>
          </p:nvPr>
        </p:nvSpPr>
        <p:spPr>
          <a:ln/>
        </p:spPr>
        <p:txBody>
          <a:bodyPr/>
          <a:lstStyle>
            <a:lvl1pPr>
              <a:defRPr/>
            </a:lvl1pPr>
          </a:lstStyle>
          <a:p>
            <a:pPr>
              <a:defRPr/>
            </a:pPr>
            <a:fld id="{34AB4FB5-F03A-488C-9A1F-6E40CFF90975}" type="slidenum">
              <a:rPr lang="en-US" altLang="ja-JP"/>
              <a:pPr>
                <a:defRPr/>
              </a:pPr>
              <a:t>‹#›</a:t>
            </a:fld>
            <a:endParaRPr lang="en-US" altLang="ja-JP"/>
          </a:p>
        </p:txBody>
      </p:sp>
    </p:spTree>
    <p:extLst>
      <p:ext uri="{BB962C8B-B14F-4D97-AF65-F5344CB8AC3E}">
        <p14:creationId xmlns:p14="http://schemas.microsoft.com/office/powerpoint/2010/main" val="12832380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 タイトルの書式設定</a:t>
            </a:r>
          </a:p>
        </p:txBody>
      </p:sp>
      <p:sp>
        <p:nvSpPr>
          <p:cNvPr id="3" name="コンテンツ プレースホルダ 2"/>
          <p:cNvSpPr>
            <a:spLocks noGrp="1"/>
          </p:cNvSpPr>
          <p:nvPr>
            <p:ph idx="1"/>
          </p:nvPr>
        </p:nvSpPr>
        <p:spPr/>
        <p:txBody>
          <a:body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Rectangle 19">
            <a:extLst>
              <a:ext uri="{FF2B5EF4-FFF2-40B4-BE49-F238E27FC236}">
                <a16:creationId xmlns:a16="http://schemas.microsoft.com/office/drawing/2014/main" id="{A18C0032-133A-45C6-8397-3C90F4840CC0}"/>
              </a:ext>
            </a:extLst>
          </p:cNvPr>
          <p:cNvSpPr>
            <a:spLocks noGrp="1" noChangeArrowheads="1"/>
          </p:cNvSpPr>
          <p:nvPr>
            <p:ph type="sldNum" sz="quarter" idx="10"/>
          </p:nvPr>
        </p:nvSpPr>
        <p:spPr>
          <a:ln/>
        </p:spPr>
        <p:txBody>
          <a:bodyPr/>
          <a:lstStyle>
            <a:lvl1pPr>
              <a:defRPr/>
            </a:lvl1pPr>
          </a:lstStyle>
          <a:p>
            <a:pPr>
              <a:defRPr/>
            </a:pPr>
            <a:fld id="{E6ABFBD9-F114-46B1-AB90-177B6D51FC56}" type="slidenum">
              <a:rPr lang="en-US" altLang="ja-JP"/>
              <a:pPr>
                <a:defRPr/>
              </a:pPr>
              <a:t>‹#›</a:t>
            </a:fld>
            <a:endParaRPr lang="en-US" altLang="ja-JP"/>
          </a:p>
        </p:txBody>
      </p:sp>
    </p:spTree>
    <p:extLst>
      <p:ext uri="{BB962C8B-B14F-4D97-AF65-F5344CB8AC3E}">
        <p14:creationId xmlns:p14="http://schemas.microsoft.com/office/powerpoint/2010/main" val="3090567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722313" y="4406900"/>
            <a:ext cx="7772400" cy="1362075"/>
          </a:xfrm>
        </p:spPr>
        <p:txBody>
          <a:bodyPr anchor="t"/>
          <a:lstStyle>
            <a:lvl1pPr algn="l">
              <a:defRPr sz="4000" b="1" cap="all"/>
            </a:lvl1pPr>
          </a:lstStyle>
          <a:p>
            <a:r>
              <a:rPr lang="ja-JP" altLang="en-US"/>
              <a:t>マスタ タイトルの書式設定</a:t>
            </a:r>
          </a:p>
        </p:txBody>
      </p:sp>
      <p:sp>
        <p:nvSpPr>
          <p:cNvPr id="3" name="テキスト プレースホルダ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ja-JP" altLang="en-US"/>
              <a:t>マスタ テキストの書式設定</a:t>
            </a:r>
          </a:p>
        </p:txBody>
      </p:sp>
      <p:sp>
        <p:nvSpPr>
          <p:cNvPr id="4" name="Rectangle 19">
            <a:extLst>
              <a:ext uri="{FF2B5EF4-FFF2-40B4-BE49-F238E27FC236}">
                <a16:creationId xmlns:a16="http://schemas.microsoft.com/office/drawing/2014/main" id="{C49E8ACF-B788-4B1E-B700-20B2CF93C050}"/>
              </a:ext>
            </a:extLst>
          </p:cNvPr>
          <p:cNvSpPr>
            <a:spLocks noGrp="1" noChangeArrowheads="1"/>
          </p:cNvSpPr>
          <p:nvPr>
            <p:ph type="sldNum" sz="quarter" idx="10"/>
          </p:nvPr>
        </p:nvSpPr>
        <p:spPr>
          <a:ln/>
        </p:spPr>
        <p:txBody>
          <a:bodyPr/>
          <a:lstStyle>
            <a:lvl1pPr>
              <a:defRPr/>
            </a:lvl1pPr>
          </a:lstStyle>
          <a:p>
            <a:pPr>
              <a:defRPr/>
            </a:pPr>
            <a:fld id="{4FC650B0-01D6-48B8-9D57-B5DD72989CE0}" type="slidenum">
              <a:rPr lang="en-US" altLang="ja-JP"/>
              <a:pPr>
                <a:defRPr/>
              </a:pPr>
              <a:t>‹#›</a:t>
            </a:fld>
            <a:endParaRPr lang="en-US" altLang="ja-JP"/>
          </a:p>
        </p:txBody>
      </p:sp>
    </p:spTree>
    <p:extLst>
      <p:ext uri="{BB962C8B-B14F-4D97-AF65-F5344CB8AC3E}">
        <p14:creationId xmlns:p14="http://schemas.microsoft.com/office/powerpoint/2010/main" val="33810749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 タイトルの書式設定</a:t>
            </a:r>
          </a:p>
        </p:txBody>
      </p:sp>
      <p:sp>
        <p:nvSpPr>
          <p:cNvPr id="3" name="コンテンツ プレースホル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コンテンツ プレースホル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5" name="Rectangle 19">
            <a:extLst>
              <a:ext uri="{FF2B5EF4-FFF2-40B4-BE49-F238E27FC236}">
                <a16:creationId xmlns:a16="http://schemas.microsoft.com/office/drawing/2014/main" id="{25C97FD9-06BC-4CDA-BA79-3608C8061E42}"/>
              </a:ext>
            </a:extLst>
          </p:cNvPr>
          <p:cNvSpPr>
            <a:spLocks noGrp="1" noChangeArrowheads="1"/>
          </p:cNvSpPr>
          <p:nvPr>
            <p:ph type="sldNum" sz="quarter" idx="10"/>
          </p:nvPr>
        </p:nvSpPr>
        <p:spPr>
          <a:ln/>
        </p:spPr>
        <p:txBody>
          <a:bodyPr/>
          <a:lstStyle>
            <a:lvl1pPr>
              <a:defRPr/>
            </a:lvl1pPr>
          </a:lstStyle>
          <a:p>
            <a:pPr>
              <a:defRPr/>
            </a:pPr>
            <a:fld id="{BC9CFD54-FA5E-4759-BFED-DAB3CBC98A02}" type="slidenum">
              <a:rPr lang="en-US" altLang="ja-JP"/>
              <a:pPr>
                <a:defRPr/>
              </a:pPr>
              <a:t>‹#›</a:t>
            </a:fld>
            <a:endParaRPr lang="en-US" altLang="ja-JP"/>
          </a:p>
        </p:txBody>
      </p:sp>
    </p:spTree>
    <p:extLst>
      <p:ext uri="{BB962C8B-B14F-4D97-AF65-F5344CB8AC3E}">
        <p14:creationId xmlns:p14="http://schemas.microsoft.com/office/powerpoint/2010/main" val="25510646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lang="ja-JP" altLang="en-US"/>
              <a:t>マスタ タイトルの書式設定</a:t>
            </a:r>
          </a:p>
        </p:txBody>
      </p:sp>
      <p:sp>
        <p:nvSpPr>
          <p:cNvPr id="3" name="テキスト プレースホル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 テキストの書式設定</a:t>
            </a:r>
          </a:p>
        </p:txBody>
      </p:sp>
      <p:sp>
        <p:nvSpPr>
          <p:cNvPr id="4" name="コンテンツ プレースホル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5" name="テキスト プレースホル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 テキストの書式設定</a:t>
            </a:r>
          </a:p>
        </p:txBody>
      </p:sp>
      <p:sp>
        <p:nvSpPr>
          <p:cNvPr id="6" name="コンテンツ プレースホル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7" name="Rectangle 19">
            <a:extLst>
              <a:ext uri="{FF2B5EF4-FFF2-40B4-BE49-F238E27FC236}">
                <a16:creationId xmlns:a16="http://schemas.microsoft.com/office/drawing/2014/main" id="{D7B5803F-4D61-41F6-84BA-3B724968B034}"/>
              </a:ext>
            </a:extLst>
          </p:cNvPr>
          <p:cNvSpPr>
            <a:spLocks noGrp="1" noChangeArrowheads="1"/>
          </p:cNvSpPr>
          <p:nvPr>
            <p:ph type="sldNum" sz="quarter" idx="10"/>
          </p:nvPr>
        </p:nvSpPr>
        <p:spPr>
          <a:ln/>
        </p:spPr>
        <p:txBody>
          <a:bodyPr/>
          <a:lstStyle>
            <a:lvl1pPr>
              <a:defRPr/>
            </a:lvl1pPr>
          </a:lstStyle>
          <a:p>
            <a:pPr>
              <a:defRPr/>
            </a:pPr>
            <a:fld id="{6A924DF3-1DCA-466E-881B-EACA19E176B9}" type="slidenum">
              <a:rPr lang="en-US" altLang="ja-JP"/>
              <a:pPr>
                <a:defRPr/>
              </a:pPr>
              <a:t>‹#›</a:t>
            </a:fld>
            <a:endParaRPr lang="en-US" altLang="ja-JP"/>
          </a:p>
        </p:txBody>
      </p:sp>
    </p:spTree>
    <p:extLst>
      <p:ext uri="{BB962C8B-B14F-4D97-AF65-F5344CB8AC3E}">
        <p14:creationId xmlns:p14="http://schemas.microsoft.com/office/powerpoint/2010/main" val="30623873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 タイトルの書式設定</a:t>
            </a:r>
          </a:p>
        </p:txBody>
      </p:sp>
      <p:sp>
        <p:nvSpPr>
          <p:cNvPr id="3" name="Rectangle 19">
            <a:extLst>
              <a:ext uri="{FF2B5EF4-FFF2-40B4-BE49-F238E27FC236}">
                <a16:creationId xmlns:a16="http://schemas.microsoft.com/office/drawing/2014/main" id="{87391BF0-FC0F-410C-9E65-B78E650C89D6}"/>
              </a:ext>
            </a:extLst>
          </p:cNvPr>
          <p:cNvSpPr>
            <a:spLocks noGrp="1" noChangeArrowheads="1"/>
          </p:cNvSpPr>
          <p:nvPr>
            <p:ph type="sldNum" sz="quarter" idx="10"/>
          </p:nvPr>
        </p:nvSpPr>
        <p:spPr>
          <a:ln/>
        </p:spPr>
        <p:txBody>
          <a:bodyPr/>
          <a:lstStyle>
            <a:lvl1pPr>
              <a:defRPr/>
            </a:lvl1pPr>
          </a:lstStyle>
          <a:p>
            <a:pPr>
              <a:defRPr/>
            </a:pPr>
            <a:fld id="{BF4ADAD5-695D-4D03-9527-09AD42A192BC}" type="slidenum">
              <a:rPr lang="en-US" altLang="ja-JP"/>
              <a:pPr>
                <a:defRPr/>
              </a:pPr>
              <a:t>‹#›</a:t>
            </a:fld>
            <a:endParaRPr lang="en-US" altLang="ja-JP"/>
          </a:p>
        </p:txBody>
      </p:sp>
    </p:spTree>
    <p:extLst>
      <p:ext uri="{BB962C8B-B14F-4D97-AF65-F5344CB8AC3E}">
        <p14:creationId xmlns:p14="http://schemas.microsoft.com/office/powerpoint/2010/main" val="17325991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Rectangle 19">
            <a:extLst>
              <a:ext uri="{FF2B5EF4-FFF2-40B4-BE49-F238E27FC236}">
                <a16:creationId xmlns:a16="http://schemas.microsoft.com/office/drawing/2014/main" id="{B9F1CC20-48AC-48DD-9C7B-411B43856214}"/>
              </a:ext>
            </a:extLst>
          </p:cNvPr>
          <p:cNvSpPr>
            <a:spLocks noGrp="1" noChangeArrowheads="1"/>
          </p:cNvSpPr>
          <p:nvPr>
            <p:ph type="sldNum" sz="quarter" idx="10"/>
          </p:nvPr>
        </p:nvSpPr>
        <p:spPr>
          <a:ln/>
        </p:spPr>
        <p:txBody>
          <a:bodyPr/>
          <a:lstStyle>
            <a:lvl1pPr>
              <a:defRPr/>
            </a:lvl1pPr>
          </a:lstStyle>
          <a:p>
            <a:pPr>
              <a:defRPr/>
            </a:pPr>
            <a:fld id="{E3185C91-324E-4D3C-B761-22BEA3C79139}" type="slidenum">
              <a:rPr lang="en-US" altLang="ja-JP"/>
              <a:pPr>
                <a:defRPr/>
              </a:pPr>
              <a:t>‹#›</a:t>
            </a:fld>
            <a:endParaRPr lang="en-US" altLang="ja-JP"/>
          </a:p>
        </p:txBody>
      </p:sp>
    </p:spTree>
    <p:extLst>
      <p:ext uri="{BB962C8B-B14F-4D97-AF65-F5344CB8AC3E}">
        <p14:creationId xmlns:p14="http://schemas.microsoft.com/office/powerpoint/2010/main" val="18155109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3050"/>
            <a:ext cx="3008313" cy="1162050"/>
          </a:xfrm>
        </p:spPr>
        <p:txBody>
          <a:bodyPr anchor="b"/>
          <a:lstStyle>
            <a:lvl1pPr algn="l">
              <a:defRPr sz="2000" b="1"/>
            </a:lvl1pPr>
          </a:lstStyle>
          <a:p>
            <a:r>
              <a:rPr lang="ja-JP" altLang="en-US"/>
              <a:t>マスタ タイトルの書式設定</a:t>
            </a:r>
          </a:p>
        </p:txBody>
      </p:sp>
      <p:sp>
        <p:nvSpPr>
          <p:cNvPr id="3" name="コンテンツ プレースホル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テキスト プレースホル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 テキストの書式設定</a:t>
            </a:r>
          </a:p>
        </p:txBody>
      </p:sp>
      <p:sp>
        <p:nvSpPr>
          <p:cNvPr id="5" name="Rectangle 19">
            <a:extLst>
              <a:ext uri="{FF2B5EF4-FFF2-40B4-BE49-F238E27FC236}">
                <a16:creationId xmlns:a16="http://schemas.microsoft.com/office/drawing/2014/main" id="{2A086CC4-2301-4077-BADA-C31BFE1A75F9}"/>
              </a:ext>
            </a:extLst>
          </p:cNvPr>
          <p:cNvSpPr>
            <a:spLocks noGrp="1" noChangeArrowheads="1"/>
          </p:cNvSpPr>
          <p:nvPr>
            <p:ph type="sldNum" sz="quarter" idx="10"/>
          </p:nvPr>
        </p:nvSpPr>
        <p:spPr>
          <a:ln/>
        </p:spPr>
        <p:txBody>
          <a:bodyPr/>
          <a:lstStyle>
            <a:lvl1pPr>
              <a:defRPr/>
            </a:lvl1pPr>
          </a:lstStyle>
          <a:p>
            <a:pPr>
              <a:defRPr/>
            </a:pPr>
            <a:fld id="{23B9AB52-ACDC-4138-989D-F8ABCB325DEF}" type="slidenum">
              <a:rPr lang="en-US" altLang="ja-JP"/>
              <a:pPr>
                <a:defRPr/>
              </a:pPr>
              <a:t>‹#›</a:t>
            </a:fld>
            <a:endParaRPr lang="en-US" altLang="ja-JP"/>
          </a:p>
        </p:txBody>
      </p:sp>
    </p:spTree>
    <p:extLst>
      <p:ext uri="{BB962C8B-B14F-4D97-AF65-F5344CB8AC3E}">
        <p14:creationId xmlns:p14="http://schemas.microsoft.com/office/powerpoint/2010/main" val="9958760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792288" y="4800600"/>
            <a:ext cx="5486400" cy="566738"/>
          </a:xfrm>
        </p:spPr>
        <p:txBody>
          <a:bodyPr anchor="b"/>
          <a:lstStyle>
            <a:lvl1pPr algn="l">
              <a:defRPr sz="2000" b="1"/>
            </a:lvl1pPr>
          </a:lstStyle>
          <a:p>
            <a:r>
              <a:rPr lang="ja-JP" altLang="en-US"/>
              <a:t>マスタ タイトルの書式設定</a:t>
            </a:r>
          </a:p>
        </p:txBody>
      </p:sp>
      <p:sp>
        <p:nvSpPr>
          <p:cNvPr id="3" name="図プレースホル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ja-JP" altLang="en-US" noProof="0" dirty="0"/>
          </a:p>
        </p:txBody>
      </p:sp>
      <p:sp>
        <p:nvSpPr>
          <p:cNvPr id="4" name="テキスト プレースホル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 テキストの書式設定</a:t>
            </a:r>
          </a:p>
        </p:txBody>
      </p:sp>
      <p:sp>
        <p:nvSpPr>
          <p:cNvPr id="5" name="Rectangle 19">
            <a:extLst>
              <a:ext uri="{FF2B5EF4-FFF2-40B4-BE49-F238E27FC236}">
                <a16:creationId xmlns:a16="http://schemas.microsoft.com/office/drawing/2014/main" id="{CC3CF1E0-F793-444E-9415-D400DF8595B7}"/>
              </a:ext>
            </a:extLst>
          </p:cNvPr>
          <p:cNvSpPr>
            <a:spLocks noGrp="1" noChangeArrowheads="1"/>
          </p:cNvSpPr>
          <p:nvPr>
            <p:ph type="sldNum" sz="quarter" idx="10"/>
          </p:nvPr>
        </p:nvSpPr>
        <p:spPr>
          <a:ln/>
        </p:spPr>
        <p:txBody>
          <a:bodyPr/>
          <a:lstStyle>
            <a:lvl1pPr>
              <a:defRPr/>
            </a:lvl1pPr>
          </a:lstStyle>
          <a:p>
            <a:pPr>
              <a:defRPr/>
            </a:pPr>
            <a:fld id="{23594BD7-D184-4128-AC3F-D1E2BC543B32}" type="slidenum">
              <a:rPr lang="en-US" altLang="ja-JP"/>
              <a:pPr>
                <a:defRPr/>
              </a:pPr>
              <a:t>‹#›</a:t>
            </a:fld>
            <a:endParaRPr lang="en-US" altLang="ja-JP"/>
          </a:p>
        </p:txBody>
      </p:sp>
    </p:spTree>
    <p:extLst>
      <p:ext uri="{BB962C8B-B14F-4D97-AF65-F5344CB8AC3E}">
        <p14:creationId xmlns:p14="http://schemas.microsoft.com/office/powerpoint/2010/main" val="33170699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oleObject" Target="../embeddings/oleObject1.bin"/><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3.png"/><Relationship Id="rId2" Type="http://schemas.openxmlformats.org/officeDocument/2006/relationships/slideLayout" Target="../slideLayouts/slideLayout2.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vmlDrawing" Target="../drawings/vmlDrawing1.vml"/><Relationship Id="rId10" Type="http://schemas.openxmlformats.org/officeDocument/2006/relationships/slideLayout" Target="../slideLayouts/slideLayout10.xml"/><Relationship Id="rId19"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18" descr="１番左">
            <a:extLst>
              <a:ext uri="{FF2B5EF4-FFF2-40B4-BE49-F238E27FC236}">
                <a16:creationId xmlns:a16="http://schemas.microsoft.com/office/drawing/2014/main" id="{717DA4B2-F53F-41ED-A5F2-E038E5412FF4}"/>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0" y="0"/>
            <a:ext cx="9155113"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2">
            <a:extLst>
              <a:ext uri="{FF2B5EF4-FFF2-40B4-BE49-F238E27FC236}">
                <a16:creationId xmlns:a16="http://schemas.microsoft.com/office/drawing/2014/main" id="{B1BEA4C7-F853-4B48-A464-064A45253987}"/>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ja-JP" altLang="en-US"/>
              <a:t>マスタ タイトルの書式設定</a:t>
            </a:r>
          </a:p>
        </p:txBody>
      </p:sp>
      <p:sp>
        <p:nvSpPr>
          <p:cNvPr id="1028" name="Rectangle 3">
            <a:extLst>
              <a:ext uri="{FF2B5EF4-FFF2-40B4-BE49-F238E27FC236}">
                <a16:creationId xmlns:a16="http://schemas.microsoft.com/office/drawing/2014/main" id="{16C52D58-AAA4-4DEA-83CB-D5D066030EED}"/>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1029" name="Line 7">
            <a:extLst>
              <a:ext uri="{FF2B5EF4-FFF2-40B4-BE49-F238E27FC236}">
                <a16:creationId xmlns:a16="http://schemas.microsoft.com/office/drawing/2014/main" id="{1EA8F75F-11CC-4827-B956-08125A29CA7D}"/>
              </a:ext>
            </a:extLst>
          </p:cNvPr>
          <p:cNvSpPr>
            <a:spLocks noChangeShapeType="1"/>
          </p:cNvSpPr>
          <p:nvPr/>
        </p:nvSpPr>
        <p:spPr bwMode="auto">
          <a:xfrm>
            <a:off x="0" y="6597650"/>
            <a:ext cx="91440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pic>
        <p:nvPicPr>
          <p:cNvPr id="1030" name="Picture 17" descr="191_english5">
            <a:extLst>
              <a:ext uri="{FF2B5EF4-FFF2-40B4-BE49-F238E27FC236}">
                <a16:creationId xmlns:a16="http://schemas.microsoft.com/office/drawing/2014/main" id="{41F531CE-485F-4AA9-873D-8851F91E6FC2}"/>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700338" y="6689725"/>
            <a:ext cx="3706812"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3" name="Rectangle 19">
            <a:extLst>
              <a:ext uri="{FF2B5EF4-FFF2-40B4-BE49-F238E27FC236}">
                <a16:creationId xmlns:a16="http://schemas.microsoft.com/office/drawing/2014/main" id="{8692F46B-9FF1-40FC-AD09-BBEAAF3230AE}"/>
              </a:ext>
            </a:extLst>
          </p:cNvPr>
          <p:cNvSpPr>
            <a:spLocks noGrp="1" noChangeArrowheads="1"/>
          </p:cNvSpPr>
          <p:nvPr>
            <p:ph type="sldNum" sz="quarter" idx="4"/>
          </p:nvPr>
        </p:nvSpPr>
        <p:spPr bwMode="auto">
          <a:xfrm>
            <a:off x="7010400" y="6575425"/>
            <a:ext cx="2133600" cy="50323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a:solidFill>
                  <a:srgbClr val="4D4D4D"/>
                </a:solidFill>
              </a:defRPr>
            </a:lvl1pPr>
          </a:lstStyle>
          <a:p>
            <a:pPr>
              <a:defRPr/>
            </a:pPr>
            <a:fld id="{795B6187-80D2-4FDD-86B3-39D67447CDF3}" type="slidenum">
              <a:rPr lang="en-US" altLang="ja-JP"/>
              <a:pPr>
                <a:defRPr/>
              </a:pPr>
              <a:t>‹#›</a:t>
            </a:fld>
            <a:endParaRPr lang="en-US" altLang="ja-JP"/>
          </a:p>
        </p:txBody>
      </p:sp>
      <p:graphicFrame>
        <p:nvGraphicFramePr>
          <p:cNvPr id="1032" name="Object 20">
            <a:extLst>
              <a:ext uri="{FF2B5EF4-FFF2-40B4-BE49-F238E27FC236}">
                <a16:creationId xmlns:a16="http://schemas.microsoft.com/office/drawing/2014/main" id="{4A596FD6-F3E4-4C39-9A2A-455AE871F2FE}"/>
              </a:ext>
            </a:extLst>
          </p:cNvPr>
          <p:cNvGraphicFramePr>
            <a:graphicFrameLocks noChangeAspect="1"/>
          </p:cNvGraphicFramePr>
          <p:nvPr/>
        </p:nvGraphicFramePr>
        <p:xfrm>
          <a:off x="8372475" y="15875"/>
          <a:ext cx="623888" cy="350838"/>
        </p:xfrm>
        <a:graphic>
          <a:graphicData uri="http://schemas.openxmlformats.org/presentationml/2006/ole">
            <mc:AlternateContent xmlns:mc="http://schemas.openxmlformats.org/markup-compatibility/2006">
              <mc:Choice xmlns:v="urn:schemas-microsoft-com:vml" Requires="v">
                <p:oleObj spid="_x0000_s1198" name="Corel DESIGNER" r:id="rId18" imgW="2743200" imgH="1536480" progId="Corel DESIGNER.Graphic.10">
                  <p:embed/>
                </p:oleObj>
              </mc:Choice>
              <mc:Fallback>
                <p:oleObj name="Corel DESIGNER" r:id="rId18" imgW="2743200" imgH="1536480" progId="Corel DESIGNER.Graphic.10">
                  <p:embed/>
                  <p:pic>
                    <p:nvPicPr>
                      <p:cNvPr id="0" name="Object 20"/>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8372475" y="15875"/>
                        <a:ext cx="623888" cy="350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hdr="0" ftr="0" dt="0"/>
  <p:txStyles>
    <p:title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p:titleStyle>
    <p:body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95.xml"/><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96.xml"/><Relationship Id="rId1" Type="http://schemas.openxmlformats.org/officeDocument/2006/relationships/slideLayout" Target="../slideLayouts/slideLayout7.xml"/><Relationship Id="rId4" Type="http://schemas.openxmlformats.org/officeDocument/2006/relationships/image" Target="../media/image163.png"/></Relationships>
</file>

<file path=ppt/slides/_rels/slide102.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97.xml"/><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98.xml"/><Relationship Id="rId1" Type="http://schemas.openxmlformats.org/officeDocument/2006/relationships/slideLayout" Target="../slideLayouts/slideLayout7.xml"/><Relationship Id="rId4" Type="http://schemas.openxmlformats.org/officeDocument/2006/relationships/image" Target="../media/image166.png"/></Relationships>
</file>

<file path=ppt/slides/_rels/slide104.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99.xml"/><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100.xml"/><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102.xml"/><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103.xml"/><Relationship Id="rId1" Type="http://schemas.openxmlformats.org/officeDocument/2006/relationships/slideLayout" Target="../slideLayouts/slideLayout7.xml"/><Relationship Id="rId4" Type="http://schemas.openxmlformats.org/officeDocument/2006/relationships/image" Target="../media/image171.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104.xml"/><Relationship Id="rId1" Type="http://schemas.openxmlformats.org/officeDocument/2006/relationships/slideLayout" Target="../slideLayouts/slideLayout7.xml"/><Relationship Id="rId4" Type="http://schemas.openxmlformats.org/officeDocument/2006/relationships/image" Target="../media/image173.png"/></Relationships>
</file>

<file path=ppt/slides/_rels/slide111.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notesSlide" Target="../notesSlides/notesSlide105.xml"/><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106.xml"/><Relationship Id="rId1" Type="http://schemas.openxmlformats.org/officeDocument/2006/relationships/slideLayout" Target="../slideLayouts/slideLayout7.xml"/><Relationship Id="rId4" Type="http://schemas.openxmlformats.org/officeDocument/2006/relationships/image" Target="../media/image160.png"/></Relationships>
</file>

<file path=ppt/slides/_rels/slide113.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notesSlide" Target="../notesSlides/notesSlide107.xml"/><Relationship Id="rId1" Type="http://schemas.openxmlformats.org/officeDocument/2006/relationships/slideLayout" Target="../slideLayouts/slideLayout7.xml"/><Relationship Id="rId4" Type="http://schemas.openxmlformats.org/officeDocument/2006/relationships/image" Target="../media/image177.png"/></Relationships>
</file>

<file path=ppt/slides/_rels/slide114.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notesSlide" Target="../notesSlides/notesSlide108.xml"/><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109.xml"/><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110.xml"/><Relationship Id="rId1" Type="http://schemas.openxmlformats.org/officeDocument/2006/relationships/slideLayout" Target="../slideLayouts/slideLayout7.xml"/><Relationship Id="rId5" Type="http://schemas.openxmlformats.org/officeDocument/2006/relationships/image" Target="../media/image182.png"/><Relationship Id="rId4" Type="http://schemas.openxmlformats.org/officeDocument/2006/relationships/image" Target="../media/image181.png"/></Relationships>
</file>

<file path=ppt/slides/_rels/slide117.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111.xml"/><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notesSlide" Target="../notesSlides/notesSlide112.xml"/><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notesSlide" Target="../notesSlides/notesSlide113.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14.png"/></Relationships>
</file>

<file path=ppt/slides/_rels/slide120.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114.xml"/><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115.xml"/><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notesSlide" Target="../notesSlides/notesSlide116.xml"/><Relationship Id="rId1" Type="http://schemas.openxmlformats.org/officeDocument/2006/relationships/slideLayout" Target="../slideLayouts/slideLayout7.xml"/><Relationship Id="rId5" Type="http://schemas.openxmlformats.org/officeDocument/2006/relationships/image" Target="../media/image190.png"/><Relationship Id="rId4" Type="http://schemas.openxmlformats.org/officeDocument/2006/relationships/image" Target="../media/image189.png"/></Relationships>
</file>

<file path=ppt/slides/_rels/slide123.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notesSlide" Target="../notesSlides/notesSlide117.xml"/><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notesSlide" Target="../notesSlides/notesSlide118.xml"/><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8" Type="http://schemas.openxmlformats.org/officeDocument/2006/relationships/image" Target="../media/image198.png"/><Relationship Id="rId3" Type="http://schemas.openxmlformats.org/officeDocument/2006/relationships/image" Target="../media/image193.png"/><Relationship Id="rId7" Type="http://schemas.openxmlformats.org/officeDocument/2006/relationships/image" Target="../media/image197.png"/><Relationship Id="rId2" Type="http://schemas.openxmlformats.org/officeDocument/2006/relationships/notesSlide" Target="../notesSlides/notesSlide119.xml"/><Relationship Id="rId1" Type="http://schemas.openxmlformats.org/officeDocument/2006/relationships/slideLayout" Target="../slideLayouts/slideLayout7.xml"/><Relationship Id="rId6" Type="http://schemas.openxmlformats.org/officeDocument/2006/relationships/image" Target="../media/image196.png"/><Relationship Id="rId5" Type="http://schemas.openxmlformats.org/officeDocument/2006/relationships/image" Target="../media/image195.png"/><Relationship Id="rId4" Type="http://schemas.openxmlformats.org/officeDocument/2006/relationships/image" Target="../media/image194.png"/></Relationships>
</file>

<file path=ppt/slides/_rels/slide126.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notesSlide" Target="../notesSlides/notesSlide120.xml"/><Relationship Id="rId1" Type="http://schemas.openxmlformats.org/officeDocument/2006/relationships/slideLayout" Target="../slideLayouts/slideLayout7.xml"/><Relationship Id="rId5" Type="http://schemas.openxmlformats.org/officeDocument/2006/relationships/image" Target="../media/image201.png"/><Relationship Id="rId4" Type="http://schemas.openxmlformats.org/officeDocument/2006/relationships/image" Target="../media/image200.png"/></Relationships>
</file>

<file path=ppt/slides/_rels/slide127.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notesSlide" Target="../notesSlides/notesSlide121.xml"/><Relationship Id="rId1" Type="http://schemas.openxmlformats.org/officeDocument/2006/relationships/slideLayout" Target="../slideLayouts/slideLayout7.xml"/><Relationship Id="rId4" Type="http://schemas.openxmlformats.org/officeDocument/2006/relationships/image" Target="../media/image203.png"/></Relationships>
</file>

<file path=ppt/slides/_rels/slide128.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notesSlide" Target="../notesSlides/notesSlide122.xml"/><Relationship Id="rId1" Type="http://schemas.openxmlformats.org/officeDocument/2006/relationships/slideLayout" Target="../slideLayouts/slideLayout7.xml"/><Relationship Id="rId4" Type="http://schemas.openxmlformats.org/officeDocument/2006/relationships/image" Target="../media/image205.png"/></Relationships>
</file>

<file path=ppt/slides/_rels/slide129.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notesSlide" Target="../notesSlides/notesSlide123.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notesSlide" Target="../notesSlides/notesSlide124.xml"/><Relationship Id="rId1" Type="http://schemas.openxmlformats.org/officeDocument/2006/relationships/slideLayout" Target="../slideLayouts/slideLayout7.xml"/><Relationship Id="rId4" Type="http://schemas.openxmlformats.org/officeDocument/2006/relationships/image" Target="../media/image208.png"/></Relationships>
</file>

<file path=ppt/slides/_rels/slide131.xml.rels><?xml version="1.0" encoding="UTF-8" standalone="yes"?>
<Relationships xmlns="http://schemas.openxmlformats.org/package/2006/relationships"><Relationship Id="rId3" Type="http://schemas.openxmlformats.org/officeDocument/2006/relationships/image" Target="../media/image209.png"/><Relationship Id="rId2" Type="http://schemas.openxmlformats.org/officeDocument/2006/relationships/notesSlide" Target="../notesSlides/notesSlide125.xml"/><Relationship Id="rId1" Type="http://schemas.openxmlformats.org/officeDocument/2006/relationships/slideLayout" Target="../slideLayouts/slideLayout7.xml"/><Relationship Id="rId4" Type="http://schemas.openxmlformats.org/officeDocument/2006/relationships/image" Target="../media/image210.png"/></Relationships>
</file>

<file path=ppt/slides/_rels/slide132.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126.xml"/><Relationship Id="rId1" Type="http://schemas.openxmlformats.org/officeDocument/2006/relationships/slideLayout" Target="../slideLayouts/slideLayout7.xml"/><Relationship Id="rId4" Type="http://schemas.openxmlformats.org/officeDocument/2006/relationships/image" Target="../media/image211.pn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7.xml"/><Relationship Id="rId5" Type="http://schemas.openxmlformats.org/officeDocument/2006/relationships/image" Target="../media/image29.png"/><Relationship Id="rId4" Type="http://schemas.openxmlformats.org/officeDocument/2006/relationships/image" Target="../media/image28.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3.xml"/><Relationship Id="rId1" Type="http://schemas.openxmlformats.org/officeDocument/2006/relationships/slideLayout" Target="../slideLayouts/slideLayout7.xml"/><Relationship Id="rId5" Type="http://schemas.openxmlformats.org/officeDocument/2006/relationships/image" Target="../media/image33.png"/><Relationship Id="rId4" Type="http://schemas.openxmlformats.org/officeDocument/2006/relationships/image" Target="../media/image32.png"/></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2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7.xml"/><Relationship Id="rId1" Type="http://schemas.openxmlformats.org/officeDocument/2006/relationships/slideLayout" Target="../slideLayouts/slideLayout7.xml"/><Relationship Id="rId5" Type="http://schemas.openxmlformats.org/officeDocument/2006/relationships/image" Target="../media/image42.png"/><Relationship Id="rId4" Type="http://schemas.openxmlformats.org/officeDocument/2006/relationships/image" Target="../media/image41.png"/></Relationships>
</file>

<file path=ppt/slides/_rels/slide2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44.png"/></Relationships>
</file>

<file path=ppt/slides/_rels/slide3.xml.rels><?xml version="1.0" encoding="UTF-8" standalone="yes"?>
<Relationships xmlns="http://schemas.openxmlformats.org/package/2006/relationships"><Relationship Id="rId3" Type="http://schemas.openxmlformats.org/officeDocument/2006/relationships/hyperlink" Target="https://openrtm.org/openrtm/ja/tutorial/irex2019" TargetMode="External"/><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9.xml"/><Relationship Id="rId1" Type="http://schemas.openxmlformats.org/officeDocument/2006/relationships/slideLayout" Target="../slideLayouts/slideLayout7.xml"/><Relationship Id="rId5" Type="http://schemas.openxmlformats.org/officeDocument/2006/relationships/image" Target="../media/image47.png"/><Relationship Id="rId4" Type="http://schemas.openxmlformats.org/officeDocument/2006/relationships/image" Target="../media/image46.png"/></Relationships>
</file>

<file path=ppt/slides/_rels/slide3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0.xml"/><Relationship Id="rId1" Type="http://schemas.openxmlformats.org/officeDocument/2006/relationships/slideLayout" Target="../slideLayouts/slideLayout7.xml"/><Relationship Id="rId5" Type="http://schemas.openxmlformats.org/officeDocument/2006/relationships/image" Target="../media/image50.png"/><Relationship Id="rId4" Type="http://schemas.openxmlformats.org/officeDocument/2006/relationships/image" Target="../media/image49.png"/></Relationships>
</file>

<file path=ppt/slides/_rels/slide3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8.xml"/><Relationship Id="rId1" Type="http://schemas.openxmlformats.org/officeDocument/2006/relationships/slideLayout" Target="../slideLayouts/slideLayout7.xml"/><Relationship Id="rId5" Type="http://schemas.openxmlformats.org/officeDocument/2006/relationships/image" Target="../media/image57.png"/><Relationship Id="rId4" Type="http://schemas.openxmlformats.org/officeDocument/2006/relationships/image" Target="../media/image14.png"/></Relationships>
</file>

<file path=ppt/slides/_rels/slide4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2.xml"/><Relationship Id="rId1" Type="http://schemas.openxmlformats.org/officeDocument/2006/relationships/slideLayout" Target="../slideLayouts/slideLayout7.xml"/><Relationship Id="rId5" Type="http://schemas.openxmlformats.org/officeDocument/2006/relationships/image" Target="../media/image63.png"/><Relationship Id="rId4" Type="http://schemas.openxmlformats.org/officeDocument/2006/relationships/image" Target="../media/image62.png"/></Relationships>
</file>

<file path=ppt/slides/_rels/slide4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8.xml"/><Relationship Id="rId1" Type="http://schemas.openxmlformats.org/officeDocument/2006/relationships/slideLayout" Target="../slideLayouts/slideLayout7.xml"/><Relationship Id="rId4" Type="http://schemas.openxmlformats.org/officeDocument/2006/relationships/image" Target="../media/image70.png"/></Relationships>
</file>

<file path=ppt/slides/_rels/slide5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9.xml"/><Relationship Id="rId1" Type="http://schemas.openxmlformats.org/officeDocument/2006/relationships/slideLayout" Target="../slideLayouts/slideLayout7.xml"/><Relationship Id="rId4" Type="http://schemas.openxmlformats.org/officeDocument/2006/relationships/image" Target="../media/image72.png"/></Relationships>
</file>

<file path=ppt/slides/_rels/slide5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50.xml"/><Relationship Id="rId1" Type="http://schemas.openxmlformats.org/officeDocument/2006/relationships/slideLayout" Target="../slideLayouts/slideLayout7.xml"/><Relationship Id="rId4" Type="http://schemas.openxmlformats.org/officeDocument/2006/relationships/image" Target="../media/image74.png"/></Relationships>
</file>

<file path=ppt/slides/_rels/slide5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52.xml"/><Relationship Id="rId1" Type="http://schemas.openxmlformats.org/officeDocument/2006/relationships/slideLayout" Target="../slideLayouts/slideLayout7.xml"/><Relationship Id="rId4" Type="http://schemas.openxmlformats.org/officeDocument/2006/relationships/image" Target="../media/image77.png"/></Relationships>
</file>

<file path=ppt/slides/_rels/slide5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3.xml"/><Relationship Id="rId1" Type="http://schemas.openxmlformats.org/officeDocument/2006/relationships/slideLayout" Target="../slideLayouts/slideLayout7.xml"/><Relationship Id="rId4" Type="http://schemas.openxmlformats.org/officeDocument/2006/relationships/image" Target="../media/image79.png"/></Relationships>
</file>

<file path=ppt/slides/_rels/slide5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57.xml"/><Relationship Id="rId1" Type="http://schemas.openxmlformats.org/officeDocument/2006/relationships/slideLayout" Target="../slideLayouts/slideLayout7.xml"/><Relationship Id="rId4" Type="http://schemas.openxmlformats.org/officeDocument/2006/relationships/image" Target="../media/image84.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59.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63.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62.xml"/><Relationship Id="rId1" Type="http://schemas.openxmlformats.org/officeDocument/2006/relationships/slideLayout" Target="../slideLayouts/slideLayout7.xml"/><Relationship Id="rId5" Type="http://schemas.openxmlformats.org/officeDocument/2006/relationships/image" Target="../media/image91.png"/><Relationship Id="rId4" Type="http://schemas.openxmlformats.org/officeDocument/2006/relationships/image" Target="../media/image90.png"/></Relationships>
</file>

<file path=ppt/slides/_rels/slide6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63.xml"/><Relationship Id="rId1" Type="http://schemas.openxmlformats.org/officeDocument/2006/relationships/slideLayout" Target="../slideLayouts/slideLayout7.xml"/><Relationship Id="rId5" Type="http://schemas.openxmlformats.org/officeDocument/2006/relationships/image" Target="../media/image94.png"/><Relationship Id="rId4" Type="http://schemas.openxmlformats.org/officeDocument/2006/relationships/image" Target="../media/image93.png"/></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65.xml"/><Relationship Id="rId1" Type="http://schemas.openxmlformats.org/officeDocument/2006/relationships/slideLayout" Target="../slideLayouts/slideLayout7.xml"/><Relationship Id="rId4" Type="http://schemas.openxmlformats.org/officeDocument/2006/relationships/image" Target="../media/image96.png"/></Relationships>
</file>

<file path=ppt/slides/_rels/slide69.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66.xml"/><Relationship Id="rId1" Type="http://schemas.openxmlformats.org/officeDocument/2006/relationships/slideLayout" Target="../slideLayouts/slideLayout7.xml"/><Relationship Id="rId5" Type="http://schemas.openxmlformats.org/officeDocument/2006/relationships/image" Target="../media/image99.png"/><Relationship Id="rId4" Type="http://schemas.openxmlformats.org/officeDocument/2006/relationships/image" Target="../media/image98.png"/></Relationships>
</file>

<file path=ppt/slides/_rels/slide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10.jpeg"/><Relationship Id="rId4" Type="http://schemas.openxmlformats.org/officeDocument/2006/relationships/image" Target="../media/image9.JPG"/></Relationships>
</file>

<file path=ppt/slides/_rels/slide70.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68.xml"/><Relationship Id="rId1" Type="http://schemas.openxmlformats.org/officeDocument/2006/relationships/slideLayout" Target="../slideLayouts/slideLayout7.xml"/><Relationship Id="rId4" Type="http://schemas.openxmlformats.org/officeDocument/2006/relationships/image" Target="../media/image102.png"/></Relationships>
</file>

<file path=ppt/slides/_rels/slide72.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69.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73.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70.xml"/><Relationship Id="rId1" Type="http://schemas.openxmlformats.org/officeDocument/2006/relationships/slideLayout" Target="../slideLayouts/slideLayout7.xml"/><Relationship Id="rId4" Type="http://schemas.openxmlformats.org/officeDocument/2006/relationships/image" Target="../media/image105.png"/></Relationships>
</file>

<file path=ppt/slides/_rels/slide74.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71.xml"/><Relationship Id="rId1" Type="http://schemas.openxmlformats.org/officeDocument/2006/relationships/slideLayout" Target="../slideLayouts/slideLayout7.xml"/><Relationship Id="rId4" Type="http://schemas.openxmlformats.org/officeDocument/2006/relationships/image" Target="../media/image107.png"/></Relationships>
</file>

<file path=ppt/slides/_rels/slide75.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72.xml"/><Relationship Id="rId1" Type="http://schemas.openxmlformats.org/officeDocument/2006/relationships/slideLayout" Target="../slideLayouts/slideLayout7.xml"/><Relationship Id="rId5" Type="http://schemas.openxmlformats.org/officeDocument/2006/relationships/image" Target="../media/image110.png"/><Relationship Id="rId4" Type="http://schemas.openxmlformats.org/officeDocument/2006/relationships/image" Target="../media/image109.png"/></Relationships>
</file>

<file path=ppt/slides/_rels/slide76.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73.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74.xml"/><Relationship Id="rId1" Type="http://schemas.openxmlformats.org/officeDocument/2006/relationships/slideLayout" Target="../slideLayouts/slideLayout7.xml"/><Relationship Id="rId4" Type="http://schemas.openxmlformats.org/officeDocument/2006/relationships/image" Target="../media/image113.png"/></Relationships>
</file>

<file path=ppt/slides/_rels/slide78.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75.xml"/><Relationship Id="rId1" Type="http://schemas.openxmlformats.org/officeDocument/2006/relationships/slideLayout" Target="../slideLayouts/slideLayout7.xml"/><Relationship Id="rId4" Type="http://schemas.openxmlformats.org/officeDocument/2006/relationships/image" Target="../media/image115.png"/></Relationships>
</file>

<file path=ppt/slides/_rels/slide79.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76.xml"/><Relationship Id="rId1" Type="http://schemas.openxmlformats.org/officeDocument/2006/relationships/slideLayout" Target="../slideLayouts/slideLayout7.xml"/><Relationship Id="rId4" Type="http://schemas.openxmlformats.org/officeDocument/2006/relationships/image" Target="../media/image117.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77.xml"/><Relationship Id="rId1" Type="http://schemas.openxmlformats.org/officeDocument/2006/relationships/slideLayout" Target="../slideLayouts/slideLayout7.xml"/><Relationship Id="rId6" Type="http://schemas.openxmlformats.org/officeDocument/2006/relationships/image" Target="../media/image121.png"/><Relationship Id="rId5" Type="http://schemas.openxmlformats.org/officeDocument/2006/relationships/image" Target="../media/image120.png"/><Relationship Id="rId4" Type="http://schemas.openxmlformats.org/officeDocument/2006/relationships/image" Target="../media/image119.png"/></Relationships>
</file>

<file path=ppt/slides/_rels/slide81.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78.xml"/><Relationship Id="rId1" Type="http://schemas.openxmlformats.org/officeDocument/2006/relationships/slideLayout" Target="../slideLayouts/slideLayout7.xml"/><Relationship Id="rId4" Type="http://schemas.openxmlformats.org/officeDocument/2006/relationships/image" Target="../media/image123.png"/></Relationships>
</file>

<file path=ppt/slides/_rels/slide82.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79.xml"/><Relationship Id="rId1" Type="http://schemas.openxmlformats.org/officeDocument/2006/relationships/slideLayout" Target="../slideLayouts/slideLayout7.xml"/><Relationship Id="rId4" Type="http://schemas.openxmlformats.org/officeDocument/2006/relationships/image" Target="../media/image125.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80.xml"/><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81.xml"/><Relationship Id="rId1" Type="http://schemas.openxmlformats.org/officeDocument/2006/relationships/slideLayout" Target="../slideLayouts/slideLayout7.xml"/><Relationship Id="rId5" Type="http://schemas.openxmlformats.org/officeDocument/2006/relationships/image" Target="../media/image129.png"/><Relationship Id="rId4" Type="http://schemas.openxmlformats.org/officeDocument/2006/relationships/image" Target="../media/image128.png"/></Relationships>
</file>

<file path=ppt/slides/_rels/slide86.xml.rels><?xml version="1.0" encoding="UTF-8" standalone="yes"?>
<Relationships xmlns="http://schemas.openxmlformats.org/package/2006/relationships"><Relationship Id="rId3" Type="http://schemas.openxmlformats.org/officeDocument/2006/relationships/image" Target="../media/image130.jpeg"/><Relationship Id="rId2" Type="http://schemas.openxmlformats.org/officeDocument/2006/relationships/notesSlide" Target="../notesSlides/notesSlide82.xml"/><Relationship Id="rId1" Type="http://schemas.openxmlformats.org/officeDocument/2006/relationships/slideLayout" Target="../slideLayouts/slideLayout7.xml"/><Relationship Id="rId6" Type="http://schemas.openxmlformats.org/officeDocument/2006/relationships/image" Target="../media/image132.jpeg"/><Relationship Id="rId5" Type="http://schemas.openxmlformats.org/officeDocument/2006/relationships/image" Target="../media/image8.JPG"/><Relationship Id="rId4" Type="http://schemas.openxmlformats.org/officeDocument/2006/relationships/image" Target="../media/image131.jpeg"/></Relationships>
</file>

<file path=ppt/slides/_rels/slide87.xml.rels><?xml version="1.0" encoding="UTF-8" standalone="yes"?>
<Relationships xmlns="http://schemas.openxmlformats.org/package/2006/relationships"><Relationship Id="rId3" Type="http://schemas.openxmlformats.org/officeDocument/2006/relationships/image" Target="../media/image133.jpeg"/><Relationship Id="rId2" Type="http://schemas.openxmlformats.org/officeDocument/2006/relationships/notesSlide" Target="../notesSlides/notesSlide83.xml"/><Relationship Id="rId1" Type="http://schemas.openxmlformats.org/officeDocument/2006/relationships/slideLayout" Target="../slideLayouts/slideLayout7.xml"/><Relationship Id="rId6" Type="http://schemas.openxmlformats.org/officeDocument/2006/relationships/image" Target="../media/image136.png"/><Relationship Id="rId5" Type="http://schemas.openxmlformats.org/officeDocument/2006/relationships/image" Target="../media/image135.png"/><Relationship Id="rId4" Type="http://schemas.openxmlformats.org/officeDocument/2006/relationships/image" Target="../media/image134.png"/></Relationships>
</file>

<file path=ppt/slides/_rels/slide88.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84.xml"/><Relationship Id="rId1" Type="http://schemas.openxmlformats.org/officeDocument/2006/relationships/slideLayout" Target="../slideLayouts/slideLayout7.xml"/><Relationship Id="rId5" Type="http://schemas.openxmlformats.org/officeDocument/2006/relationships/image" Target="../media/image139.png"/><Relationship Id="rId4" Type="http://schemas.openxmlformats.org/officeDocument/2006/relationships/image" Target="../media/image138.png"/></Relationships>
</file>

<file path=ppt/slides/_rels/slide89.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85.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86.xml"/><Relationship Id="rId1" Type="http://schemas.openxmlformats.org/officeDocument/2006/relationships/slideLayout" Target="../slideLayouts/slideLayout7.xml"/><Relationship Id="rId5" Type="http://schemas.openxmlformats.org/officeDocument/2006/relationships/image" Target="../media/image142.png"/><Relationship Id="rId4" Type="http://schemas.openxmlformats.org/officeDocument/2006/relationships/image" Target="../media/image141.png"/></Relationships>
</file>

<file path=ppt/slides/_rels/slide91.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87.xml"/><Relationship Id="rId1" Type="http://schemas.openxmlformats.org/officeDocument/2006/relationships/slideLayout" Target="../slideLayouts/slideLayout7.xml"/><Relationship Id="rId4" Type="http://schemas.openxmlformats.org/officeDocument/2006/relationships/image" Target="../media/image144.png"/></Relationships>
</file>

<file path=ppt/slides/_rels/slide92.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88.xml"/><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89.xml"/><Relationship Id="rId1" Type="http://schemas.openxmlformats.org/officeDocument/2006/relationships/slideLayout" Target="../slideLayouts/slideLayout7.xml"/><Relationship Id="rId6" Type="http://schemas.openxmlformats.org/officeDocument/2006/relationships/image" Target="../media/image149.png"/><Relationship Id="rId5" Type="http://schemas.openxmlformats.org/officeDocument/2006/relationships/image" Target="../media/image148.png"/><Relationship Id="rId4" Type="http://schemas.openxmlformats.org/officeDocument/2006/relationships/image" Target="../media/image147.png"/></Relationships>
</file>

<file path=ppt/slides/_rels/slide95.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90.xml"/><Relationship Id="rId1" Type="http://schemas.openxmlformats.org/officeDocument/2006/relationships/slideLayout" Target="../slideLayouts/slideLayout7.xml"/><Relationship Id="rId4" Type="http://schemas.openxmlformats.org/officeDocument/2006/relationships/image" Target="../media/image151.png"/></Relationships>
</file>

<file path=ppt/slides/_rels/slide96.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91.xml"/><Relationship Id="rId1" Type="http://schemas.openxmlformats.org/officeDocument/2006/relationships/slideLayout" Target="../slideLayouts/slideLayout7.xml"/><Relationship Id="rId4" Type="http://schemas.openxmlformats.org/officeDocument/2006/relationships/image" Target="../media/image153.png"/></Relationships>
</file>

<file path=ppt/slides/_rels/slide97.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92.xml"/><Relationship Id="rId1" Type="http://schemas.openxmlformats.org/officeDocument/2006/relationships/slideLayout" Target="../slideLayouts/slideLayout7.xml"/><Relationship Id="rId4" Type="http://schemas.openxmlformats.org/officeDocument/2006/relationships/image" Target="../media/image155.png"/></Relationships>
</file>

<file path=ppt/slides/_rels/slide98.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93.xml"/><Relationship Id="rId1" Type="http://schemas.openxmlformats.org/officeDocument/2006/relationships/slideLayout" Target="../slideLayouts/slideLayout7.xml"/><Relationship Id="rId4" Type="http://schemas.openxmlformats.org/officeDocument/2006/relationships/image" Target="../media/image157.png"/></Relationships>
</file>

<file path=ppt/slides/_rels/slide99.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94.xml"/><Relationship Id="rId1" Type="http://schemas.openxmlformats.org/officeDocument/2006/relationships/slideLayout" Target="../slideLayouts/slideLayout7.xml"/><Relationship Id="rId5" Type="http://schemas.openxmlformats.org/officeDocument/2006/relationships/image" Target="../media/image160.png"/><Relationship Id="rId4" Type="http://schemas.openxmlformats.org/officeDocument/2006/relationships/image" Target="../media/image15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3D0420F4-996A-4A7F-92AC-C63C791BA67D}"/>
              </a:ext>
            </a:extLst>
          </p:cNvPr>
          <p:cNvSpPr>
            <a:spLocks noGrp="1" noChangeArrowheads="1"/>
          </p:cNvSpPr>
          <p:nvPr>
            <p:ph type="ctrTitle"/>
          </p:nvPr>
        </p:nvSpPr>
        <p:spPr>
          <a:xfrm>
            <a:off x="539750" y="2130425"/>
            <a:ext cx="8064500" cy="1470025"/>
          </a:xfrm>
        </p:spPr>
        <p:txBody>
          <a:bodyPr/>
          <a:lstStyle/>
          <a:p>
            <a:pPr algn="l" eaLnBrk="1" hangingPunct="1"/>
            <a:r>
              <a:rPr lang="en-US" altLang="ja-JP" b="1"/>
              <a:t>RT</a:t>
            </a:r>
            <a:r>
              <a:rPr lang="ja-JP" altLang="en-US" b="1" dirty="0"/>
              <a:t>コンポーネント作成入門</a:t>
            </a:r>
            <a:r>
              <a:rPr lang="ja-JP" altLang="en-US" dirty="0"/>
              <a:t> </a:t>
            </a:r>
            <a:endParaRPr lang="ja-JP" altLang="en-US" sz="3600" dirty="0">
              <a:solidFill>
                <a:srgbClr val="5F5F5F"/>
              </a:solidFill>
            </a:endParaRPr>
          </a:p>
        </p:txBody>
      </p:sp>
      <p:sp>
        <p:nvSpPr>
          <p:cNvPr id="4099" name="Rectangle 3">
            <a:extLst>
              <a:ext uri="{FF2B5EF4-FFF2-40B4-BE49-F238E27FC236}">
                <a16:creationId xmlns:a16="http://schemas.microsoft.com/office/drawing/2014/main" id="{D316F952-3057-4467-BFE3-14C7CB052F00}"/>
              </a:ext>
            </a:extLst>
          </p:cNvPr>
          <p:cNvSpPr>
            <a:spLocks noGrp="1" noChangeArrowheads="1"/>
          </p:cNvSpPr>
          <p:nvPr>
            <p:ph type="subTitle" idx="1"/>
          </p:nvPr>
        </p:nvSpPr>
        <p:spPr>
          <a:xfrm>
            <a:off x="250825" y="4700588"/>
            <a:ext cx="7304088" cy="1752600"/>
          </a:xfrm>
        </p:spPr>
        <p:txBody>
          <a:bodyPr/>
          <a:lstStyle/>
          <a:p>
            <a:pPr algn="l" eaLnBrk="1" hangingPunct="1"/>
            <a:r>
              <a:rPr lang="ja-JP" altLang="en-US" dirty="0">
                <a:solidFill>
                  <a:srgbClr val="5F5F5F"/>
                </a:solidFill>
              </a:rPr>
              <a:t>宮本 信彦</a:t>
            </a:r>
          </a:p>
          <a:p>
            <a:pPr algn="l" eaLnBrk="1" hangingPunct="1"/>
            <a:r>
              <a:rPr lang="ja-JP" altLang="en-US" sz="2000" dirty="0">
                <a:solidFill>
                  <a:srgbClr val="5F5F5F"/>
                </a:solidFill>
              </a:rPr>
              <a:t>国立研究開発法人産業技術総合研究所</a:t>
            </a:r>
          </a:p>
          <a:p>
            <a:pPr algn="l" eaLnBrk="1" hangingPunct="1"/>
            <a:r>
              <a:rPr lang="ja-JP" altLang="en-US" sz="2000" dirty="0">
                <a:solidFill>
                  <a:srgbClr val="5F5F5F"/>
                </a:solidFill>
              </a:rPr>
              <a:t>インダストリアル</a:t>
            </a:r>
            <a:r>
              <a:rPr lang="en-US" altLang="ja-JP" sz="2000" dirty="0">
                <a:solidFill>
                  <a:srgbClr val="5F5F5F"/>
                </a:solidFill>
              </a:rPr>
              <a:t>CPS</a:t>
            </a:r>
            <a:r>
              <a:rPr lang="ja-JP" altLang="en-US" sz="2000" dirty="0">
                <a:solidFill>
                  <a:srgbClr val="5F5F5F"/>
                </a:solidFill>
              </a:rPr>
              <a:t>研究センター</a:t>
            </a:r>
            <a:endParaRPr lang="en-US" altLang="ja-JP" sz="2000" dirty="0">
              <a:solidFill>
                <a:srgbClr val="5F5F5F"/>
              </a:solidFill>
            </a:endParaRPr>
          </a:p>
          <a:p>
            <a:pPr algn="l" eaLnBrk="1" hangingPunct="1"/>
            <a:r>
              <a:rPr lang="ja-JP" altLang="en-US" sz="2000">
                <a:solidFill>
                  <a:srgbClr val="5F5F5F"/>
                </a:solidFill>
              </a:rPr>
              <a:t>ソフトウェアプラットフォーム研究チーム</a:t>
            </a:r>
            <a:endParaRPr lang="ja-JP" altLang="en-US" sz="2000" dirty="0">
              <a:solidFill>
                <a:srgbClr val="5F5F5F"/>
              </a:solidFill>
            </a:endParaRPr>
          </a:p>
        </p:txBody>
      </p:sp>
      <p:pic>
        <p:nvPicPr>
          <p:cNvPr id="4100" name="Picture 7">
            <a:extLst>
              <a:ext uri="{FF2B5EF4-FFF2-40B4-BE49-F238E27FC236}">
                <a16:creationId xmlns:a16="http://schemas.microsoft.com/office/drawing/2014/main" id="{20EB0BFE-E04B-4CEC-A448-BD556964CB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81638" y="4149725"/>
            <a:ext cx="3514725" cy="2300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スライド番号プレースホルダ 1">
            <a:extLst>
              <a:ext uri="{FF2B5EF4-FFF2-40B4-BE49-F238E27FC236}">
                <a16:creationId xmlns:a16="http://schemas.microsoft.com/office/drawing/2014/main" id="{44116134-38EE-4F5E-91EC-0CF1FE48BAF7}"/>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15E646E9-8288-4584-85A8-CA8B256807BA}" type="slidenum">
              <a:rPr lang="en-US" altLang="ja-JP" sz="1400" smtClean="0"/>
              <a:pPr>
                <a:spcBef>
                  <a:spcPct val="0"/>
                </a:spcBef>
                <a:buFontTx/>
                <a:buNone/>
              </a:pPr>
              <a:t>10</a:t>
            </a:fld>
            <a:endParaRPr lang="en-US" altLang="ja-JP" sz="1400"/>
          </a:p>
        </p:txBody>
      </p:sp>
      <p:sp>
        <p:nvSpPr>
          <p:cNvPr id="19459" name="スライド番号プレースホルダ 3">
            <a:extLst>
              <a:ext uri="{FF2B5EF4-FFF2-40B4-BE49-F238E27FC236}">
                <a16:creationId xmlns:a16="http://schemas.microsoft.com/office/drawing/2014/main" id="{128A0DAD-3A6B-4DE0-A8C2-FB261853544E}"/>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D7443DE1-B296-4AEC-BEC4-01C455872C48}" type="slidenum">
              <a:rPr lang="en-US" altLang="ja-JP" sz="1400"/>
              <a:pPr algn="r" eaLnBrk="1" hangingPunct="1">
                <a:spcBef>
                  <a:spcPct val="0"/>
                </a:spcBef>
                <a:buFontTx/>
                <a:buNone/>
              </a:pPr>
              <a:t>10</a:t>
            </a:fld>
            <a:endParaRPr lang="en-US" altLang="ja-JP" sz="1400"/>
          </a:p>
        </p:txBody>
      </p:sp>
      <p:sp>
        <p:nvSpPr>
          <p:cNvPr id="19460" name="Rectangle 2">
            <a:extLst>
              <a:ext uri="{FF2B5EF4-FFF2-40B4-BE49-F238E27FC236}">
                <a16:creationId xmlns:a16="http://schemas.microsoft.com/office/drawing/2014/main" id="{7456C551-5151-4BEB-B7FA-852DE16226F4}"/>
              </a:ext>
            </a:extLst>
          </p:cNvPr>
          <p:cNvSpPr>
            <a:spLocks noGrp="1" noChangeArrowheads="1"/>
          </p:cNvSpPr>
          <p:nvPr>
            <p:ph type="body" idx="4294967295"/>
          </p:nvPr>
        </p:nvSpPr>
        <p:spPr>
          <a:xfrm>
            <a:off x="442913" y="1223963"/>
            <a:ext cx="7915275" cy="2295525"/>
          </a:xfrm>
        </p:spPr>
        <p:txBody>
          <a:bodyPr/>
          <a:lstStyle/>
          <a:p>
            <a:pPr eaLnBrk="1" hangingPunct="1">
              <a:lnSpc>
                <a:spcPct val="80000"/>
              </a:lnSpc>
            </a:pPr>
            <a:r>
              <a:rPr lang="ja-JP" altLang="en-US" sz="2000">
                <a:solidFill>
                  <a:srgbClr val="5F5F5F"/>
                </a:solidFill>
              </a:rPr>
              <a:t>コンポーネントのプロファイル情報を入力し，ソースコード等のひな型を生成するツール</a:t>
            </a:r>
            <a:endParaRPr lang="en-US" altLang="ja-JP" sz="1600">
              <a:solidFill>
                <a:srgbClr val="5F5F5F"/>
              </a:solidFill>
            </a:endParaRPr>
          </a:p>
          <a:p>
            <a:pPr lvl="1" eaLnBrk="1" hangingPunct="1">
              <a:lnSpc>
                <a:spcPct val="80000"/>
              </a:lnSpc>
            </a:pPr>
            <a:endParaRPr lang="en-US" altLang="ja-JP" sz="800">
              <a:solidFill>
                <a:srgbClr val="5F5F5F"/>
              </a:solidFill>
            </a:endParaRPr>
          </a:p>
          <a:p>
            <a:pPr lvl="1" eaLnBrk="1" hangingPunct="1">
              <a:lnSpc>
                <a:spcPct val="80000"/>
              </a:lnSpc>
            </a:pPr>
            <a:r>
              <a:rPr lang="en-US" altLang="ja-JP" sz="1600">
                <a:solidFill>
                  <a:srgbClr val="5F5F5F"/>
                </a:solidFill>
              </a:rPr>
              <a:t>C++</a:t>
            </a:r>
            <a:r>
              <a:rPr lang="ja-JP" altLang="en-US" sz="1600">
                <a:solidFill>
                  <a:srgbClr val="5F5F5F"/>
                </a:solidFill>
              </a:rPr>
              <a:t>、</a:t>
            </a:r>
            <a:r>
              <a:rPr lang="en-US" altLang="ja-JP" sz="1600">
                <a:solidFill>
                  <a:srgbClr val="5F5F5F"/>
                </a:solidFill>
              </a:rPr>
              <a:t>Python</a:t>
            </a:r>
            <a:r>
              <a:rPr lang="ja-JP" altLang="en-US" sz="1600">
                <a:solidFill>
                  <a:srgbClr val="5F5F5F"/>
                </a:solidFill>
              </a:rPr>
              <a:t>、</a:t>
            </a:r>
            <a:r>
              <a:rPr lang="en-US" altLang="ja-JP" sz="1600">
                <a:solidFill>
                  <a:srgbClr val="5F5F5F"/>
                </a:solidFill>
              </a:rPr>
              <a:t>Java</a:t>
            </a:r>
            <a:r>
              <a:rPr lang="ja-JP" altLang="en-US" sz="1600">
                <a:solidFill>
                  <a:srgbClr val="5F5F5F"/>
                </a:solidFill>
              </a:rPr>
              <a:t>のソースコードを出力</a:t>
            </a:r>
            <a:endParaRPr lang="en-US" altLang="ja-JP" sz="1600">
              <a:solidFill>
                <a:srgbClr val="5F5F5F"/>
              </a:solidFill>
            </a:endParaRPr>
          </a:p>
        </p:txBody>
      </p:sp>
      <p:sp>
        <p:nvSpPr>
          <p:cNvPr id="19461" name="Rectangle 11">
            <a:extLst>
              <a:ext uri="{FF2B5EF4-FFF2-40B4-BE49-F238E27FC236}">
                <a16:creationId xmlns:a16="http://schemas.microsoft.com/office/drawing/2014/main" id="{151F394F-FEEC-4F6E-BB07-D93CF12027FE}"/>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p>
        </p:txBody>
      </p:sp>
      <p:pic>
        <p:nvPicPr>
          <p:cNvPr id="19462" name="図 1">
            <a:extLst>
              <a:ext uri="{FF2B5EF4-FFF2-40B4-BE49-F238E27FC236}">
                <a16:creationId xmlns:a16="http://schemas.microsoft.com/office/drawing/2014/main" id="{C461069C-EC39-42E2-9799-B9DD1723CEB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76300" y="2330450"/>
            <a:ext cx="7515225" cy="413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11">
            <a:extLst>
              <a:ext uri="{FF2B5EF4-FFF2-40B4-BE49-F238E27FC236}">
                <a16:creationId xmlns:a16="http://schemas.microsoft.com/office/drawing/2014/main" id="{E65BF15F-2776-480D-834D-C7044EF3DC55}"/>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サービスポートの設定</a:t>
            </a:r>
            <a:endParaRPr lang="en-US" altLang="ja-JP">
              <a:solidFill>
                <a:srgbClr val="5F5F5F"/>
              </a:solidFill>
            </a:endParaRPr>
          </a:p>
        </p:txBody>
      </p:sp>
      <p:sp>
        <p:nvSpPr>
          <p:cNvPr id="6" name="Rectangle 2">
            <a:extLst>
              <a:ext uri="{FF2B5EF4-FFF2-40B4-BE49-F238E27FC236}">
                <a16:creationId xmlns:a16="http://schemas.microsoft.com/office/drawing/2014/main" id="{1E38C1F3-3C14-4CEC-A57B-F5026D17BAD3}"/>
              </a:ext>
            </a:extLst>
          </p:cNvPr>
          <p:cNvSpPr txBox="1">
            <a:spLocks noChangeArrowheads="1"/>
          </p:cNvSpPr>
          <p:nvPr/>
        </p:nvSpPr>
        <p:spPr bwMode="auto">
          <a:xfrm>
            <a:off x="334963" y="1268413"/>
            <a:ext cx="8197850"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IDL</a:t>
            </a:r>
            <a:r>
              <a:rPr lang="ja-JP" altLang="en-US" sz="2400" kern="0" dirty="0">
                <a:solidFill>
                  <a:srgbClr val="5F5F5F"/>
                </a:solidFill>
              </a:rPr>
              <a:t>ファイルについて</a:t>
            </a:r>
            <a:endParaRPr lang="en-US" altLang="ja-JP" sz="2400" kern="0" dirty="0">
              <a:solidFill>
                <a:srgbClr val="5F5F5F"/>
              </a:solidFill>
            </a:endParaRPr>
          </a:p>
          <a:p>
            <a:pPr lvl="1" eaLnBrk="1" hangingPunct="1">
              <a:lnSpc>
                <a:spcPct val="80000"/>
              </a:lnSpc>
              <a:defRPr/>
            </a:pPr>
            <a:r>
              <a:rPr lang="ja-JP" altLang="en-US" sz="1800" kern="0" dirty="0">
                <a:solidFill>
                  <a:srgbClr val="5F5F5F"/>
                </a:solidFill>
              </a:rPr>
              <a:t>プログラミング言語に非依存のインターフェース定義言語</a:t>
            </a:r>
            <a:endParaRPr lang="en-US" altLang="ja-JP" sz="1800" kern="0" dirty="0">
              <a:solidFill>
                <a:srgbClr val="5F5F5F"/>
              </a:solidFill>
            </a:endParaRPr>
          </a:p>
          <a:p>
            <a:pPr lvl="1" eaLnBrk="1" hangingPunct="1">
              <a:lnSpc>
                <a:spcPct val="80000"/>
              </a:lnSpc>
              <a:defRPr/>
            </a:pPr>
            <a:endParaRPr lang="en-US" altLang="ja-JP" sz="1800" kern="0" dirty="0">
              <a:solidFill>
                <a:srgbClr val="5F5F5F"/>
              </a:solidFill>
            </a:endParaRPr>
          </a:p>
        </p:txBody>
      </p:sp>
      <p:pic>
        <p:nvPicPr>
          <p:cNvPr id="169988" name="図 2">
            <a:extLst>
              <a:ext uri="{FF2B5EF4-FFF2-40B4-BE49-F238E27FC236}">
                <a16:creationId xmlns:a16="http://schemas.microsoft.com/office/drawing/2014/main" id="{F6C7BA3A-23B8-4BAF-B2BD-29A1FFB3615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81150" y="2133600"/>
            <a:ext cx="4949825" cy="266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2">
            <a:extLst>
              <a:ext uri="{FF2B5EF4-FFF2-40B4-BE49-F238E27FC236}">
                <a16:creationId xmlns:a16="http://schemas.microsoft.com/office/drawing/2014/main" id="{9A196CD7-FA62-4F9F-B6C0-17BBDAB20472}"/>
              </a:ext>
            </a:extLst>
          </p:cNvPr>
          <p:cNvSpPr txBox="1">
            <a:spLocks noChangeArrowheads="1"/>
          </p:cNvSpPr>
          <p:nvPr/>
        </p:nvSpPr>
        <p:spPr bwMode="auto">
          <a:xfrm>
            <a:off x="331788" y="5049838"/>
            <a:ext cx="8197850" cy="1046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コンシュマー側でプロバイダ側の</a:t>
            </a:r>
            <a:r>
              <a:rPr lang="en-US" altLang="ja-JP" sz="2000" kern="0" dirty="0">
                <a:solidFill>
                  <a:srgbClr val="5F5F5F"/>
                </a:solidFill>
              </a:rPr>
              <a:t>echo</a:t>
            </a:r>
            <a:r>
              <a:rPr lang="ja-JP" altLang="en-US" sz="2000" kern="0" dirty="0" err="1">
                <a:solidFill>
                  <a:srgbClr val="5F5F5F"/>
                </a:solidFill>
              </a:rPr>
              <a:t>、</a:t>
            </a:r>
            <a:r>
              <a:rPr lang="en-US" altLang="ja-JP" sz="2000" kern="0" dirty="0" err="1">
                <a:solidFill>
                  <a:srgbClr val="5F5F5F"/>
                </a:solidFill>
              </a:rPr>
              <a:t>get_value</a:t>
            </a:r>
            <a:r>
              <a:rPr lang="ja-JP" altLang="en-US" sz="2000" kern="0" dirty="0">
                <a:solidFill>
                  <a:srgbClr val="5F5F5F"/>
                </a:solidFill>
              </a:rPr>
              <a:t>などのオペレーションを呼び出す</a:t>
            </a:r>
            <a:endParaRPr lang="en-US" altLang="ja-JP" sz="2000" kern="0" dirty="0">
              <a:solidFill>
                <a:srgbClr val="5F5F5F"/>
              </a:solidFill>
            </a:endParaRPr>
          </a:p>
          <a:p>
            <a:pPr lvl="1" eaLnBrk="1" hangingPunct="1">
              <a:lnSpc>
                <a:spcPct val="80000"/>
              </a:lnSpc>
              <a:defRPr/>
            </a:pPr>
            <a:endParaRPr lang="en-US" altLang="ja-JP" sz="1800" kern="0" dirty="0">
              <a:solidFill>
                <a:srgbClr val="5F5F5F"/>
              </a:solidFill>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11">
            <a:extLst>
              <a:ext uri="{FF2B5EF4-FFF2-40B4-BE49-F238E27FC236}">
                <a16:creationId xmlns:a16="http://schemas.microsoft.com/office/drawing/2014/main" id="{5239E7D8-25A1-48AE-87B8-EFA0BE0F5896}"/>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r>
              <a:rPr lang="ja-JP" altLang="en-US">
                <a:solidFill>
                  <a:srgbClr val="5F5F5F"/>
                </a:solidFill>
              </a:rPr>
              <a:t>に関する設定</a:t>
            </a:r>
            <a:endParaRPr lang="en-US" altLang="ja-JP">
              <a:solidFill>
                <a:srgbClr val="5F5F5F"/>
              </a:solidFill>
            </a:endParaRPr>
          </a:p>
        </p:txBody>
      </p:sp>
      <p:pic>
        <p:nvPicPr>
          <p:cNvPr id="172035" name="図 2">
            <a:extLst>
              <a:ext uri="{FF2B5EF4-FFF2-40B4-BE49-F238E27FC236}">
                <a16:creationId xmlns:a16="http://schemas.microsoft.com/office/drawing/2014/main" id="{9702F39E-B638-41A9-9F11-3089FBD9E19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205413" y="1719263"/>
            <a:ext cx="3779837" cy="3825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右矢印 12">
            <a:extLst>
              <a:ext uri="{FF2B5EF4-FFF2-40B4-BE49-F238E27FC236}">
                <a16:creationId xmlns:a16="http://schemas.microsoft.com/office/drawing/2014/main" id="{568ED6CF-FFC3-4381-9FFF-0D52F7382B83}"/>
              </a:ext>
            </a:extLst>
          </p:cNvPr>
          <p:cNvSpPr/>
          <p:nvPr/>
        </p:nvSpPr>
        <p:spPr>
          <a:xfrm>
            <a:off x="4321175" y="3487738"/>
            <a:ext cx="538163"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72037" name="図 6">
            <a:extLst>
              <a:ext uri="{FF2B5EF4-FFF2-40B4-BE49-F238E27FC236}">
                <a16:creationId xmlns:a16="http://schemas.microsoft.com/office/drawing/2014/main" id="{F363AE63-FDF7-4FB0-ABB5-4D6AB40B950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98438" y="2460625"/>
            <a:ext cx="4021137" cy="2116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Rectangle 11">
            <a:extLst>
              <a:ext uri="{FF2B5EF4-FFF2-40B4-BE49-F238E27FC236}">
                <a16:creationId xmlns:a16="http://schemas.microsoft.com/office/drawing/2014/main" id="{227C4F81-B9AD-415B-B38C-327D583C13A7}"/>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r>
              <a:rPr lang="ja-JP" altLang="en-US">
                <a:solidFill>
                  <a:srgbClr val="5F5F5F"/>
                </a:solidFill>
              </a:rPr>
              <a:t>に関する設定</a:t>
            </a:r>
            <a:endParaRPr lang="en-US" altLang="ja-JP">
              <a:solidFill>
                <a:srgbClr val="5F5F5F"/>
              </a:solidFill>
            </a:endParaRPr>
          </a:p>
        </p:txBody>
      </p:sp>
      <p:pic>
        <p:nvPicPr>
          <p:cNvPr id="174083" name="図 6">
            <a:extLst>
              <a:ext uri="{FF2B5EF4-FFF2-40B4-BE49-F238E27FC236}">
                <a16:creationId xmlns:a16="http://schemas.microsoft.com/office/drawing/2014/main" id="{D6D2D31D-1322-49FB-99BB-5FFF485D317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050" y="1968500"/>
            <a:ext cx="9144000" cy="386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Rectangle 11">
            <a:extLst>
              <a:ext uri="{FF2B5EF4-FFF2-40B4-BE49-F238E27FC236}">
                <a16:creationId xmlns:a16="http://schemas.microsoft.com/office/drawing/2014/main" id="{3103E9F2-215D-4F47-94B0-889AD56CA6FD}"/>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独自のデータ型の利用</a:t>
            </a:r>
            <a:endParaRPr lang="en-US" altLang="ja-JP">
              <a:solidFill>
                <a:srgbClr val="5F5F5F"/>
              </a:solidFill>
            </a:endParaRPr>
          </a:p>
        </p:txBody>
      </p:sp>
      <p:sp>
        <p:nvSpPr>
          <p:cNvPr id="8" name="Rectangle 2">
            <a:extLst>
              <a:ext uri="{FF2B5EF4-FFF2-40B4-BE49-F238E27FC236}">
                <a16:creationId xmlns:a16="http://schemas.microsoft.com/office/drawing/2014/main" id="{16FD94C3-9815-4E88-8563-8024F83C1752}"/>
              </a:ext>
            </a:extLst>
          </p:cNvPr>
          <p:cNvSpPr txBox="1">
            <a:spLocks noChangeArrowheads="1"/>
          </p:cNvSpPr>
          <p:nvPr/>
        </p:nvSpPr>
        <p:spPr bwMode="auto">
          <a:xfrm>
            <a:off x="334963" y="1403350"/>
            <a:ext cx="8037512" cy="5040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独自のデータ型でデータポートの通信を行う手順</a:t>
            </a:r>
            <a:endParaRPr lang="en-US" altLang="ja-JP" sz="2400" kern="0" dirty="0">
              <a:solidFill>
                <a:srgbClr val="5F5F5F"/>
              </a:solidFill>
            </a:endParaRPr>
          </a:p>
          <a:p>
            <a:pPr lvl="1" eaLnBrk="1" hangingPunct="1">
              <a:lnSpc>
                <a:spcPct val="80000"/>
              </a:lnSpc>
              <a:defRPr/>
            </a:pPr>
            <a:r>
              <a:rPr lang="en-US" altLang="ja-JP" sz="2000" kern="0" dirty="0">
                <a:solidFill>
                  <a:srgbClr val="5F5F5F"/>
                </a:solidFill>
              </a:rPr>
              <a:t>IDL</a:t>
            </a:r>
            <a:r>
              <a:rPr lang="ja-JP" altLang="en-US" sz="2000" kern="0" dirty="0">
                <a:solidFill>
                  <a:srgbClr val="5F5F5F"/>
                </a:solidFill>
              </a:rPr>
              <a:t>ファイルを作成する</a:t>
            </a:r>
            <a:endParaRPr lang="en-US" altLang="ja-JP" sz="2000" kern="0" dirty="0">
              <a:solidFill>
                <a:srgbClr val="5F5F5F"/>
              </a:solidFill>
            </a:endParaRPr>
          </a:p>
          <a:p>
            <a:pPr lvl="2" eaLnBrk="1" hangingPunct="1">
              <a:lnSpc>
                <a:spcPct val="80000"/>
              </a:lnSpc>
              <a:defRPr/>
            </a:pPr>
            <a:r>
              <a:rPr lang="en-US" altLang="ja-JP" sz="1600" kern="0" dirty="0">
                <a:solidFill>
                  <a:srgbClr val="5F5F5F"/>
                </a:solidFill>
              </a:rPr>
              <a:t>MyDataType.idl</a:t>
            </a:r>
            <a:r>
              <a:rPr lang="ja-JP" altLang="en-US" sz="1600" kern="0" dirty="0">
                <a:solidFill>
                  <a:srgbClr val="5F5F5F"/>
                </a:solidFill>
              </a:rPr>
              <a:t>を任意のフォルダ</a:t>
            </a:r>
            <a:r>
              <a:rPr lang="en-US" altLang="ja-JP" sz="1600" kern="0" dirty="0">
                <a:solidFill>
                  <a:srgbClr val="5F5F5F"/>
                </a:solidFill>
              </a:rPr>
              <a:t>(</a:t>
            </a:r>
            <a:r>
              <a:rPr lang="ja-JP" altLang="en-US" sz="1600" kern="0" dirty="0">
                <a:solidFill>
                  <a:srgbClr val="5F5F5F"/>
                </a:solidFill>
              </a:rPr>
              <a:t>ここでは</a:t>
            </a:r>
            <a:r>
              <a:rPr lang="en-US" altLang="ja-JP" sz="1600" kern="0" dirty="0">
                <a:solidFill>
                  <a:srgbClr val="5F5F5F"/>
                </a:solidFill>
              </a:rPr>
              <a:t>C:\UserDefType)</a:t>
            </a:r>
            <a:r>
              <a:rPr lang="ja-JP" altLang="en-US" sz="1600" kern="0" dirty="0">
                <a:solidFill>
                  <a:srgbClr val="5F5F5F"/>
                </a:solidFill>
              </a:rPr>
              <a:t>作成</a:t>
            </a: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r>
              <a:rPr lang="ja-JP" altLang="en-US" sz="1600" kern="0" dirty="0">
                <a:solidFill>
                  <a:srgbClr val="5F5F5F"/>
                </a:solidFill>
              </a:rPr>
              <a:t>別の</a:t>
            </a:r>
            <a:r>
              <a:rPr lang="en-US" altLang="ja-JP" sz="1600" kern="0" dirty="0">
                <a:solidFill>
                  <a:srgbClr val="5F5F5F"/>
                </a:solidFill>
              </a:rPr>
              <a:t>IDL</a:t>
            </a:r>
            <a:r>
              <a:rPr lang="ja-JP" altLang="en-US" sz="1600" kern="0" dirty="0">
                <a:solidFill>
                  <a:srgbClr val="5F5F5F"/>
                </a:solidFill>
              </a:rPr>
              <a:t>ファイルをインクルードしている場合は同じフォルダにコピーする</a:t>
            </a:r>
            <a:endParaRPr lang="en-US" altLang="ja-JP" sz="1600" kern="0" dirty="0">
              <a:solidFill>
                <a:srgbClr val="5F5F5F"/>
              </a:solidFill>
            </a:endParaRPr>
          </a:p>
          <a:p>
            <a:pPr lvl="3" eaLnBrk="1" hangingPunct="1">
              <a:lnSpc>
                <a:spcPct val="80000"/>
              </a:lnSpc>
              <a:defRPr/>
            </a:pPr>
            <a:endParaRPr lang="en-US" altLang="ja-JP" sz="12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pic>
        <p:nvPicPr>
          <p:cNvPr id="176132" name="図 2">
            <a:extLst>
              <a:ext uri="{FF2B5EF4-FFF2-40B4-BE49-F238E27FC236}">
                <a16:creationId xmlns:a16="http://schemas.microsoft.com/office/drawing/2014/main" id="{425D8987-84DF-413D-A789-E602AE771F8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322513" y="2324100"/>
            <a:ext cx="3605212" cy="2333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6133" name="図 3">
            <a:extLst>
              <a:ext uri="{FF2B5EF4-FFF2-40B4-BE49-F238E27FC236}">
                <a16:creationId xmlns:a16="http://schemas.microsoft.com/office/drawing/2014/main" id="{0AF569FE-071D-46CF-9023-8D4C7A2D1ED2}"/>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819275" y="5100638"/>
            <a:ext cx="4598988" cy="1104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Rectangle 11">
            <a:extLst>
              <a:ext uri="{FF2B5EF4-FFF2-40B4-BE49-F238E27FC236}">
                <a16:creationId xmlns:a16="http://schemas.microsoft.com/office/drawing/2014/main" id="{2B72DD86-A4E9-4263-9A07-9B66DEBFC05D}"/>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独自のデータ型の利用</a:t>
            </a:r>
            <a:endParaRPr lang="en-US" altLang="ja-JP">
              <a:solidFill>
                <a:srgbClr val="5F5F5F"/>
              </a:solidFill>
            </a:endParaRPr>
          </a:p>
        </p:txBody>
      </p:sp>
      <p:sp>
        <p:nvSpPr>
          <p:cNvPr id="8" name="Rectangle 2">
            <a:extLst>
              <a:ext uri="{FF2B5EF4-FFF2-40B4-BE49-F238E27FC236}">
                <a16:creationId xmlns:a16="http://schemas.microsoft.com/office/drawing/2014/main" id="{2E207664-F3EE-4EB7-BBFD-6C955A0BB651}"/>
              </a:ext>
            </a:extLst>
          </p:cNvPr>
          <p:cNvSpPr txBox="1">
            <a:spLocks noChangeArrowheads="1"/>
          </p:cNvSpPr>
          <p:nvPr/>
        </p:nvSpPr>
        <p:spPr bwMode="auto">
          <a:xfrm>
            <a:off x="334963" y="1403350"/>
            <a:ext cx="8037512" cy="5040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独自のデータ型でデータポートの通信を行う手順</a:t>
            </a:r>
            <a:endParaRPr lang="en-US" altLang="ja-JP" sz="2400" kern="0" dirty="0">
              <a:solidFill>
                <a:srgbClr val="5F5F5F"/>
              </a:solidFill>
            </a:endParaRPr>
          </a:p>
          <a:p>
            <a:pPr lvl="1" eaLnBrk="1" hangingPunct="1">
              <a:lnSpc>
                <a:spcPct val="80000"/>
              </a:lnSpc>
              <a:defRPr/>
            </a:pPr>
            <a:r>
              <a:rPr lang="en-US" altLang="ja-JP" sz="2000" kern="0" dirty="0">
                <a:solidFill>
                  <a:srgbClr val="5F5F5F"/>
                </a:solidFill>
              </a:rPr>
              <a:t>RTC Builder</a:t>
            </a:r>
            <a:r>
              <a:rPr lang="ja-JP" altLang="en-US" sz="2000" kern="0" dirty="0">
                <a:solidFill>
                  <a:srgbClr val="5F5F5F"/>
                </a:solidFill>
              </a:rPr>
              <a:t>の設定で</a:t>
            </a:r>
            <a:r>
              <a:rPr lang="en-US" altLang="ja-JP" sz="2000" kern="0" dirty="0">
                <a:solidFill>
                  <a:srgbClr val="5F5F5F"/>
                </a:solidFill>
              </a:rPr>
              <a:t>IDL</a:t>
            </a:r>
            <a:r>
              <a:rPr lang="ja-JP" altLang="en-US" sz="2000" kern="0" dirty="0">
                <a:solidFill>
                  <a:srgbClr val="5F5F5F"/>
                </a:solidFill>
              </a:rPr>
              <a:t>ファイルの存在するディレクトリを追加</a:t>
            </a:r>
            <a:endParaRPr lang="en-US" altLang="ja-JP" sz="2000" kern="0" dirty="0">
              <a:solidFill>
                <a:srgbClr val="5F5F5F"/>
              </a:solidFill>
            </a:endParaRPr>
          </a:p>
        </p:txBody>
      </p:sp>
      <p:pic>
        <p:nvPicPr>
          <p:cNvPr id="178180" name="図 1">
            <a:extLst>
              <a:ext uri="{FF2B5EF4-FFF2-40B4-BE49-F238E27FC236}">
                <a16:creationId xmlns:a16="http://schemas.microsoft.com/office/drawing/2014/main" id="{3E55CBAC-349E-4873-A978-7AF587CC110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27100" y="2079625"/>
            <a:ext cx="6756400" cy="449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11">
            <a:extLst>
              <a:ext uri="{FF2B5EF4-FFF2-40B4-BE49-F238E27FC236}">
                <a16:creationId xmlns:a16="http://schemas.microsoft.com/office/drawing/2014/main" id="{5F3259FE-1BD7-487C-B883-32276EF3F895}"/>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独自のデータ型の利用</a:t>
            </a:r>
            <a:endParaRPr lang="en-US" altLang="ja-JP">
              <a:solidFill>
                <a:srgbClr val="5F5F5F"/>
              </a:solidFill>
            </a:endParaRPr>
          </a:p>
        </p:txBody>
      </p:sp>
      <p:sp>
        <p:nvSpPr>
          <p:cNvPr id="8" name="Rectangle 2">
            <a:extLst>
              <a:ext uri="{FF2B5EF4-FFF2-40B4-BE49-F238E27FC236}">
                <a16:creationId xmlns:a16="http://schemas.microsoft.com/office/drawing/2014/main" id="{51D6D049-2323-4300-A04C-564D7E76CF80}"/>
              </a:ext>
            </a:extLst>
          </p:cNvPr>
          <p:cNvSpPr txBox="1">
            <a:spLocks noChangeArrowheads="1"/>
          </p:cNvSpPr>
          <p:nvPr/>
        </p:nvSpPr>
        <p:spPr bwMode="auto">
          <a:xfrm>
            <a:off x="334963" y="1403350"/>
            <a:ext cx="8037512" cy="5040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独自のデータ型でデータポートの通信を行う手順</a:t>
            </a:r>
            <a:endParaRPr lang="en-US" altLang="ja-JP" sz="2400" kern="0" dirty="0">
              <a:solidFill>
                <a:srgbClr val="5F5F5F"/>
              </a:solidFill>
            </a:endParaRPr>
          </a:p>
        </p:txBody>
      </p:sp>
      <p:pic>
        <p:nvPicPr>
          <p:cNvPr id="180228" name="図 2">
            <a:extLst>
              <a:ext uri="{FF2B5EF4-FFF2-40B4-BE49-F238E27FC236}">
                <a16:creationId xmlns:a16="http://schemas.microsoft.com/office/drawing/2014/main" id="{00221768-3491-4A80-B360-6A9637EA840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68500" y="1989138"/>
            <a:ext cx="5173663" cy="4068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スライド番号プレースホルダー 3">
            <a:extLst>
              <a:ext uri="{FF2B5EF4-FFF2-40B4-BE49-F238E27FC236}">
                <a16:creationId xmlns:a16="http://schemas.microsoft.com/office/drawing/2014/main" id="{9E59ABB5-7A41-4E6A-98F4-28CEB408BB02}"/>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FA5E5D6B-5715-4225-80DE-5EAEBCA61657}" type="slidenum">
              <a:rPr lang="en-US" altLang="ja-JP" sz="1400" smtClean="0"/>
              <a:pPr>
                <a:spcBef>
                  <a:spcPct val="0"/>
                </a:spcBef>
                <a:buFontTx/>
                <a:buNone/>
              </a:pPr>
              <a:t>106</a:t>
            </a:fld>
            <a:endParaRPr lang="en-US" altLang="ja-JP" sz="1400"/>
          </a:p>
        </p:txBody>
      </p:sp>
      <p:sp>
        <p:nvSpPr>
          <p:cNvPr id="5" name="Rectangle 11">
            <a:extLst>
              <a:ext uri="{FF2B5EF4-FFF2-40B4-BE49-F238E27FC236}">
                <a16:creationId xmlns:a16="http://schemas.microsoft.com/office/drawing/2014/main" id="{5E072E03-B2CF-4CD6-8010-644DFD4CF851}"/>
              </a:ext>
            </a:extLst>
          </p:cNvPr>
          <p:cNvSpPr txBox="1">
            <a:spLocks noChangeArrowheads="1"/>
          </p:cNvSpPr>
          <p:nvPr/>
        </p:nvSpPr>
        <p:spPr bwMode="auto">
          <a:xfrm>
            <a:off x="190500" y="2635250"/>
            <a:ext cx="8805863"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defRPr/>
            </a:pPr>
            <a:r>
              <a:rPr lang="en-US" altLang="ja-JP" kern="0" dirty="0">
                <a:solidFill>
                  <a:srgbClr val="5F5F5F"/>
                </a:solidFill>
              </a:rPr>
              <a:t>RT System Editor</a:t>
            </a:r>
          </a:p>
          <a:p>
            <a:pPr eaLnBrk="1" hangingPunct="1">
              <a:defRPr/>
            </a:pPr>
            <a:r>
              <a:rPr lang="ja-JP" altLang="en-US" kern="0" dirty="0">
                <a:solidFill>
                  <a:srgbClr val="5F5F5F"/>
                </a:solidFill>
              </a:rPr>
              <a:t>補足</a:t>
            </a:r>
            <a:endParaRPr lang="en-US" altLang="ja-JP" kern="0" dirty="0">
              <a:solidFill>
                <a:srgbClr val="5F5F5F"/>
              </a:solidFill>
            </a:endParaRP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11">
            <a:extLst>
              <a:ext uri="{FF2B5EF4-FFF2-40B4-BE49-F238E27FC236}">
                <a16:creationId xmlns:a16="http://schemas.microsoft.com/office/drawing/2014/main" id="{8A83131B-7EE8-4D22-920D-B7DE7CA46D91}"/>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コネクタプロファイルの設定</a:t>
            </a:r>
            <a:endParaRPr lang="en-US" altLang="ja-JP">
              <a:solidFill>
                <a:srgbClr val="5F5F5F"/>
              </a:solidFill>
            </a:endParaRPr>
          </a:p>
        </p:txBody>
      </p:sp>
      <p:graphicFrame>
        <p:nvGraphicFramePr>
          <p:cNvPr id="4" name="表 3">
            <a:extLst>
              <a:ext uri="{FF2B5EF4-FFF2-40B4-BE49-F238E27FC236}">
                <a16:creationId xmlns:a16="http://schemas.microsoft.com/office/drawing/2014/main" id="{0CC9B8AB-3E5E-4B7C-BF44-CCAFD8DB8737}"/>
              </a:ext>
            </a:extLst>
          </p:cNvPr>
          <p:cNvGraphicFramePr>
            <a:graphicFrameLocks noGrp="1"/>
          </p:cNvGraphicFramePr>
          <p:nvPr/>
        </p:nvGraphicFramePr>
        <p:xfrm>
          <a:off x="158750" y="1268413"/>
          <a:ext cx="8985250" cy="5240337"/>
        </p:xfrm>
        <a:graphic>
          <a:graphicData uri="http://schemas.openxmlformats.org/drawingml/2006/table">
            <a:tbl>
              <a:tblPr firstRow="1" bandRow="1">
                <a:tableStyleId>{7DF18680-E054-41AD-8BC1-D1AEF772440D}</a:tableStyleId>
              </a:tblPr>
              <a:tblGrid>
                <a:gridCol w="4492625">
                  <a:extLst>
                    <a:ext uri="{9D8B030D-6E8A-4147-A177-3AD203B41FA5}">
                      <a16:colId xmlns:a16="http://schemas.microsoft.com/office/drawing/2014/main" val="20000"/>
                    </a:ext>
                  </a:extLst>
                </a:gridCol>
                <a:gridCol w="4492625">
                  <a:extLst>
                    <a:ext uri="{9D8B030D-6E8A-4147-A177-3AD203B41FA5}">
                      <a16:colId xmlns:a16="http://schemas.microsoft.com/office/drawing/2014/main" val="20001"/>
                    </a:ext>
                  </a:extLst>
                </a:gridCol>
              </a:tblGrid>
              <a:tr h="378098">
                <a:tc>
                  <a:txBody>
                    <a:bodyPr/>
                    <a:lstStyle/>
                    <a:p>
                      <a:r>
                        <a:rPr kumimoji="1" lang="ja-JP" altLang="en-US" sz="1800" dirty="0">
                          <a:solidFill>
                            <a:schemeClr val="tx1"/>
                          </a:solidFill>
                        </a:rPr>
                        <a:t>項目</a:t>
                      </a:r>
                    </a:p>
                  </a:txBody>
                  <a:tcPr marT="45726" marB="45726"/>
                </a:tc>
                <a:tc>
                  <a:txBody>
                    <a:bodyPr/>
                    <a:lstStyle/>
                    <a:p>
                      <a:r>
                        <a:rPr kumimoji="1" lang="ja-JP" altLang="en-US" sz="1800" dirty="0">
                          <a:solidFill>
                            <a:schemeClr val="tx1"/>
                          </a:solidFill>
                        </a:rPr>
                        <a:t>設定内容</a:t>
                      </a:r>
                    </a:p>
                  </a:txBody>
                  <a:tcPr marT="45726" marB="45726"/>
                </a:tc>
                <a:extLst>
                  <a:ext uri="{0D108BD9-81ED-4DB2-BD59-A6C34878D82A}">
                    <a16:rowId xmlns:a16="http://schemas.microsoft.com/office/drawing/2014/main" val="10000"/>
                  </a:ext>
                </a:extLst>
              </a:tr>
              <a:tr h="370892">
                <a:tc>
                  <a:txBody>
                    <a:bodyPr/>
                    <a:lstStyle/>
                    <a:p>
                      <a:r>
                        <a:rPr kumimoji="1" lang="en-US" altLang="ja-JP" sz="1800" dirty="0"/>
                        <a:t>Name</a:t>
                      </a:r>
                      <a:endParaRPr kumimoji="1" lang="ja-JP" altLang="en-US" sz="1800" dirty="0"/>
                    </a:p>
                  </a:txBody>
                  <a:tcPr marT="45726" marB="45726"/>
                </a:tc>
                <a:tc>
                  <a:txBody>
                    <a:bodyPr/>
                    <a:lstStyle/>
                    <a:p>
                      <a:r>
                        <a:rPr kumimoji="1" lang="ja-JP" altLang="en-US" sz="1800" dirty="0"/>
                        <a:t>接続の名称</a:t>
                      </a:r>
                    </a:p>
                  </a:txBody>
                  <a:tcPr marT="45726" marB="45726"/>
                </a:tc>
                <a:extLst>
                  <a:ext uri="{0D108BD9-81ED-4DB2-BD59-A6C34878D82A}">
                    <a16:rowId xmlns:a16="http://schemas.microsoft.com/office/drawing/2014/main" val="10001"/>
                  </a:ext>
                </a:extLst>
              </a:tr>
              <a:tr h="640169">
                <a:tc>
                  <a:txBody>
                    <a:bodyPr/>
                    <a:lstStyle/>
                    <a:p>
                      <a:r>
                        <a:rPr kumimoji="1" lang="en-US" altLang="ja-JP" sz="1800" dirty="0" err="1"/>
                        <a:t>DataType</a:t>
                      </a:r>
                      <a:endParaRPr kumimoji="1" lang="ja-JP" altLang="en-US" sz="1800" dirty="0"/>
                    </a:p>
                  </a:txBody>
                  <a:tcPr marT="45726" marB="45726"/>
                </a:tc>
                <a:tc>
                  <a:txBody>
                    <a:bodyPr/>
                    <a:lstStyle/>
                    <a:p>
                      <a:r>
                        <a:rPr kumimoji="1" lang="ja-JP" altLang="en-US" sz="1800" dirty="0"/>
                        <a:t>ポート間で送受信するデータの型．</a:t>
                      </a:r>
                      <a:r>
                        <a:rPr kumimoji="1" lang="en-US" altLang="ja-JP" sz="1800" dirty="0"/>
                        <a:t>ex)</a:t>
                      </a:r>
                      <a:r>
                        <a:rPr kumimoji="1" lang="en-US" altLang="ja-JP" sz="1800" dirty="0" err="1"/>
                        <a:t>TimedOctet,TimedShort</a:t>
                      </a:r>
                      <a:r>
                        <a:rPr kumimoji="1" lang="ja-JP" altLang="en-US" sz="1800" dirty="0"/>
                        <a:t>など</a:t>
                      </a:r>
                    </a:p>
                  </a:txBody>
                  <a:tcPr marT="45726" marB="45726"/>
                </a:tc>
                <a:extLst>
                  <a:ext uri="{0D108BD9-81ED-4DB2-BD59-A6C34878D82A}">
                    <a16:rowId xmlns:a16="http://schemas.microsoft.com/office/drawing/2014/main" val="10002"/>
                  </a:ext>
                </a:extLst>
              </a:tr>
              <a:tr h="370892">
                <a:tc>
                  <a:txBody>
                    <a:bodyPr/>
                    <a:lstStyle/>
                    <a:p>
                      <a:r>
                        <a:rPr kumimoji="1" lang="en-US" altLang="ja-JP" sz="1800" dirty="0" err="1"/>
                        <a:t>InterfaceType</a:t>
                      </a:r>
                      <a:endParaRPr kumimoji="1" lang="ja-JP" altLang="en-US" sz="1800" dirty="0"/>
                    </a:p>
                  </a:txBody>
                  <a:tcPr marT="45726" marB="45726"/>
                </a:tc>
                <a:tc>
                  <a:txBody>
                    <a:bodyPr/>
                    <a:lstStyle/>
                    <a:p>
                      <a:r>
                        <a:rPr kumimoji="1" lang="ja-JP" altLang="en-US" sz="1800" dirty="0"/>
                        <a:t>データを送信方法．</a:t>
                      </a:r>
                      <a:r>
                        <a:rPr kumimoji="1" lang="en-US" altLang="ja-JP" sz="1800" dirty="0"/>
                        <a:t>ex)</a:t>
                      </a:r>
                      <a:r>
                        <a:rPr kumimoji="1" lang="en-US" altLang="ja-JP" sz="1800" dirty="0" err="1"/>
                        <a:t>corba_cdr</a:t>
                      </a:r>
                      <a:r>
                        <a:rPr kumimoji="1" lang="ja-JP" altLang="en-US" sz="1800" dirty="0"/>
                        <a:t>など</a:t>
                      </a:r>
                    </a:p>
                  </a:txBody>
                  <a:tcPr marT="45726" marB="45726"/>
                </a:tc>
                <a:extLst>
                  <a:ext uri="{0D108BD9-81ED-4DB2-BD59-A6C34878D82A}">
                    <a16:rowId xmlns:a16="http://schemas.microsoft.com/office/drawing/2014/main" val="10003"/>
                  </a:ext>
                </a:extLst>
              </a:tr>
              <a:tr h="370892">
                <a:tc>
                  <a:txBody>
                    <a:bodyPr/>
                    <a:lstStyle/>
                    <a:p>
                      <a:r>
                        <a:rPr kumimoji="1" lang="en-US" altLang="ja-JP" sz="1800" dirty="0" err="1"/>
                        <a:t>DataFlowType</a:t>
                      </a:r>
                      <a:endParaRPr kumimoji="1" lang="ja-JP" altLang="en-US" sz="1800" dirty="0"/>
                    </a:p>
                  </a:txBody>
                  <a:tcPr marT="45726" marB="45726"/>
                </a:tc>
                <a:tc>
                  <a:txBody>
                    <a:bodyPr/>
                    <a:lstStyle/>
                    <a:p>
                      <a:r>
                        <a:rPr kumimoji="1" lang="ja-JP" altLang="en-US" sz="1800" dirty="0"/>
                        <a:t>データの送信手順．</a:t>
                      </a:r>
                      <a:r>
                        <a:rPr kumimoji="1" lang="en-US" altLang="ja-JP" sz="1800" dirty="0"/>
                        <a:t>ex)push, pull</a:t>
                      </a:r>
                      <a:r>
                        <a:rPr kumimoji="1" lang="ja-JP" altLang="en-US" sz="1800" dirty="0"/>
                        <a:t>など</a:t>
                      </a:r>
                    </a:p>
                  </a:txBody>
                  <a:tcPr marT="45726" marB="45726"/>
                </a:tc>
                <a:extLst>
                  <a:ext uri="{0D108BD9-81ED-4DB2-BD59-A6C34878D82A}">
                    <a16:rowId xmlns:a16="http://schemas.microsoft.com/office/drawing/2014/main" val="10004"/>
                  </a:ext>
                </a:extLst>
              </a:tr>
              <a:tr h="640169">
                <a:tc>
                  <a:txBody>
                    <a:bodyPr/>
                    <a:lstStyle/>
                    <a:p>
                      <a:r>
                        <a:rPr kumimoji="1" lang="en-US" altLang="ja-JP" sz="1800" dirty="0" err="1"/>
                        <a:t>SubscriptionType</a:t>
                      </a:r>
                      <a:endParaRPr kumimoji="1" lang="ja-JP" altLang="en-US" sz="1800" dirty="0"/>
                    </a:p>
                  </a:txBody>
                  <a:tcPr marT="45726" marB="45726"/>
                </a:tc>
                <a:tc>
                  <a:txBody>
                    <a:bodyPr/>
                    <a:lstStyle/>
                    <a:p>
                      <a:r>
                        <a:rPr kumimoji="1" lang="ja-JP" altLang="en-US" sz="1800" dirty="0"/>
                        <a:t>データ送信タイミング．送信方法が</a:t>
                      </a:r>
                      <a:r>
                        <a:rPr kumimoji="1" lang="en-US" altLang="ja-JP" sz="1800" dirty="0"/>
                        <a:t>Push</a:t>
                      </a:r>
                      <a:r>
                        <a:rPr kumimoji="1" lang="ja-JP" altLang="en-US" sz="1800" dirty="0"/>
                        <a:t>の場合有効．</a:t>
                      </a:r>
                      <a:r>
                        <a:rPr kumimoji="1" lang="en-US" altLang="ja-JP" sz="1800" dirty="0"/>
                        <a:t>New, Periodic, Flush</a:t>
                      </a:r>
                      <a:r>
                        <a:rPr kumimoji="1" lang="ja-JP" altLang="en-US" sz="1800" dirty="0"/>
                        <a:t>から選択</a:t>
                      </a:r>
                    </a:p>
                  </a:txBody>
                  <a:tcPr marT="45726" marB="45726"/>
                </a:tc>
                <a:extLst>
                  <a:ext uri="{0D108BD9-81ED-4DB2-BD59-A6C34878D82A}">
                    <a16:rowId xmlns:a16="http://schemas.microsoft.com/office/drawing/2014/main" val="10005"/>
                  </a:ext>
                </a:extLst>
              </a:tr>
              <a:tr h="914528">
                <a:tc>
                  <a:txBody>
                    <a:bodyPr/>
                    <a:lstStyle/>
                    <a:p>
                      <a:r>
                        <a:rPr kumimoji="1" lang="en-US" altLang="ja-JP" sz="1800" dirty="0"/>
                        <a:t>Push Rate</a:t>
                      </a:r>
                      <a:endParaRPr kumimoji="1" lang="ja-JP" altLang="en-US" sz="1800" dirty="0"/>
                    </a:p>
                  </a:txBody>
                  <a:tcPr marT="45726" marB="45726"/>
                </a:tc>
                <a:tc>
                  <a:txBody>
                    <a:bodyPr/>
                    <a:lstStyle/>
                    <a:p>
                      <a:r>
                        <a:rPr kumimoji="1" lang="ja-JP" altLang="en-US" sz="1800" dirty="0"/>
                        <a:t>データ送信周期</a:t>
                      </a:r>
                      <a:r>
                        <a:rPr kumimoji="1" lang="en-US" altLang="ja-JP" sz="1800" dirty="0"/>
                        <a:t>(</a:t>
                      </a:r>
                      <a:r>
                        <a:rPr kumimoji="1" lang="ja-JP" altLang="en-US" sz="1800" dirty="0"/>
                        <a:t>単位：</a:t>
                      </a:r>
                      <a:r>
                        <a:rPr kumimoji="1" lang="en-US" altLang="ja-JP" sz="1800" dirty="0"/>
                        <a:t>Hz)</a:t>
                      </a:r>
                      <a:r>
                        <a:rPr kumimoji="1" lang="ja-JP" altLang="en-US" sz="1800" dirty="0" err="1"/>
                        <a:t>．</a:t>
                      </a:r>
                      <a:r>
                        <a:rPr kumimoji="1" lang="en-US" altLang="ja-JP" sz="1800" dirty="0" err="1"/>
                        <a:t>SubscriptionType</a:t>
                      </a:r>
                      <a:r>
                        <a:rPr kumimoji="1" lang="ja-JP" altLang="en-US" sz="1800" dirty="0"/>
                        <a:t>が</a:t>
                      </a:r>
                      <a:r>
                        <a:rPr kumimoji="1" lang="en-US" altLang="ja-JP" sz="1800" dirty="0"/>
                        <a:t>Periodic</a:t>
                      </a:r>
                      <a:r>
                        <a:rPr kumimoji="1" lang="ja-JP" altLang="en-US" sz="1800" dirty="0"/>
                        <a:t>の場合のみ有効</a:t>
                      </a:r>
                    </a:p>
                  </a:txBody>
                  <a:tcPr marT="45726" marB="45726"/>
                </a:tc>
                <a:extLst>
                  <a:ext uri="{0D108BD9-81ED-4DB2-BD59-A6C34878D82A}">
                    <a16:rowId xmlns:a16="http://schemas.microsoft.com/office/drawing/2014/main" val="10006"/>
                  </a:ext>
                </a:extLst>
              </a:tr>
              <a:tr h="914528">
                <a:tc>
                  <a:txBody>
                    <a:bodyPr/>
                    <a:lstStyle/>
                    <a:p>
                      <a:r>
                        <a:rPr kumimoji="1" lang="en-US" altLang="ja-JP" sz="1800" dirty="0"/>
                        <a:t>Push Policy</a:t>
                      </a:r>
                      <a:endParaRPr kumimoji="1" lang="ja-JP" altLang="en-US" sz="1800" dirty="0"/>
                    </a:p>
                  </a:txBody>
                  <a:tcPr marT="45726" marB="45726"/>
                </a:tc>
                <a:tc>
                  <a:txBody>
                    <a:bodyPr/>
                    <a:lstStyle/>
                    <a:p>
                      <a:r>
                        <a:rPr lang="ja-JP" altLang="en-US" sz="1800" dirty="0"/>
                        <a:t>データ送信ポリシー．</a:t>
                      </a:r>
                      <a:r>
                        <a:rPr lang="en-US" altLang="ja-JP" sz="1800" dirty="0" err="1"/>
                        <a:t>SubscriptionType</a:t>
                      </a:r>
                      <a:r>
                        <a:rPr lang="ja-JP" altLang="en-US" sz="1800" dirty="0"/>
                        <a:t>が</a:t>
                      </a:r>
                      <a:r>
                        <a:rPr lang="en-US" altLang="ja-JP" sz="1800" dirty="0"/>
                        <a:t>New</a:t>
                      </a:r>
                      <a:r>
                        <a:rPr lang="ja-JP" altLang="en-US" sz="1800" dirty="0" err="1"/>
                        <a:t>，</a:t>
                      </a:r>
                      <a:r>
                        <a:rPr lang="en-US" altLang="ja-JP" sz="1800" dirty="0"/>
                        <a:t>Periodic</a:t>
                      </a:r>
                      <a:r>
                        <a:rPr lang="ja-JP" altLang="en-US" sz="1800" dirty="0"/>
                        <a:t>の場合のみ有効． </a:t>
                      </a:r>
                      <a:r>
                        <a:rPr lang="en-US" altLang="ja-JP" sz="1800" dirty="0"/>
                        <a:t>all</a:t>
                      </a:r>
                      <a:r>
                        <a:rPr lang="ja-JP" altLang="en-US" sz="1800" dirty="0" err="1"/>
                        <a:t>，</a:t>
                      </a:r>
                      <a:r>
                        <a:rPr lang="en-US" altLang="ja-JP" sz="1800" dirty="0" err="1"/>
                        <a:t>fifo</a:t>
                      </a:r>
                      <a:r>
                        <a:rPr lang="ja-JP" altLang="en-US" sz="1800" dirty="0" err="1"/>
                        <a:t>，</a:t>
                      </a:r>
                      <a:r>
                        <a:rPr lang="en-US" altLang="ja-JP" sz="1800" dirty="0"/>
                        <a:t>skip</a:t>
                      </a:r>
                      <a:r>
                        <a:rPr lang="ja-JP" altLang="en-US" sz="1800" dirty="0" err="1"/>
                        <a:t>，</a:t>
                      </a:r>
                      <a:r>
                        <a:rPr lang="en-US" altLang="ja-JP" sz="1800" dirty="0"/>
                        <a:t>new</a:t>
                      </a:r>
                      <a:r>
                        <a:rPr lang="ja-JP" altLang="en-US" sz="1800" dirty="0"/>
                        <a:t>から選択</a:t>
                      </a:r>
                      <a:endParaRPr kumimoji="1" lang="ja-JP" altLang="en-US" sz="1800" dirty="0"/>
                    </a:p>
                  </a:txBody>
                  <a:tcPr marT="45726" marB="45726"/>
                </a:tc>
                <a:extLst>
                  <a:ext uri="{0D108BD9-81ED-4DB2-BD59-A6C34878D82A}">
                    <a16:rowId xmlns:a16="http://schemas.microsoft.com/office/drawing/2014/main" val="10007"/>
                  </a:ext>
                </a:extLst>
              </a:tr>
              <a:tr h="640169">
                <a:tc>
                  <a:txBody>
                    <a:bodyPr/>
                    <a:lstStyle/>
                    <a:p>
                      <a:r>
                        <a:rPr kumimoji="1" lang="en-US" altLang="ja-JP" sz="1800" dirty="0"/>
                        <a:t>Skip Count</a:t>
                      </a:r>
                      <a:endParaRPr kumimoji="1" lang="ja-JP" altLang="en-US" sz="1800" dirty="0"/>
                    </a:p>
                  </a:txBody>
                  <a:tcPr marT="45726" marB="45726"/>
                </a:tc>
                <a:tc>
                  <a:txBody>
                    <a:bodyPr/>
                    <a:lstStyle/>
                    <a:p>
                      <a:r>
                        <a:rPr kumimoji="1" lang="ja-JP" altLang="en-US" sz="1800" dirty="0"/>
                        <a:t>送信データスキップ数．</a:t>
                      </a:r>
                      <a:r>
                        <a:rPr kumimoji="1" lang="en-US" altLang="ja-JP" sz="1800" dirty="0"/>
                        <a:t>Push Policy</a:t>
                      </a:r>
                      <a:r>
                        <a:rPr kumimoji="1" lang="ja-JP" altLang="en-US" sz="1800" dirty="0"/>
                        <a:t>が</a:t>
                      </a:r>
                      <a:r>
                        <a:rPr kumimoji="1" lang="en-US" altLang="ja-JP" sz="1800" dirty="0"/>
                        <a:t>Skip</a:t>
                      </a:r>
                      <a:r>
                        <a:rPr kumimoji="1" lang="ja-JP" altLang="en-US" sz="1800" dirty="0"/>
                        <a:t>の場合のみ有効</a:t>
                      </a:r>
                    </a:p>
                  </a:txBody>
                  <a:tcPr marT="45726" marB="45726"/>
                </a:tc>
                <a:extLst>
                  <a:ext uri="{0D108BD9-81ED-4DB2-BD59-A6C34878D82A}">
                    <a16:rowId xmlns:a16="http://schemas.microsoft.com/office/drawing/2014/main" val="10008"/>
                  </a:ext>
                </a:extLst>
              </a:tr>
            </a:tbl>
          </a:graphicData>
        </a:graphic>
      </p:graphicFrame>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Rectangle 11">
            <a:extLst>
              <a:ext uri="{FF2B5EF4-FFF2-40B4-BE49-F238E27FC236}">
                <a16:creationId xmlns:a16="http://schemas.microsoft.com/office/drawing/2014/main" id="{35B985CA-02B2-483A-9DA6-EF83FE8AF57B}"/>
              </a:ext>
            </a:extLst>
          </p:cNvPr>
          <p:cNvSpPr>
            <a:spLocks noGrp="1" noChangeArrowheads="1"/>
          </p:cNvSpPr>
          <p:nvPr>
            <p:ph type="title" idx="4294967295"/>
          </p:nvPr>
        </p:nvSpPr>
        <p:spPr>
          <a:xfrm>
            <a:off x="179388" y="314325"/>
            <a:ext cx="8805862" cy="865188"/>
          </a:xfrm>
        </p:spPr>
        <p:txBody>
          <a:bodyPr/>
          <a:lstStyle/>
          <a:p>
            <a:pPr eaLnBrk="1" hangingPunct="1"/>
            <a:r>
              <a:rPr lang="ja-JP" altLang="en-US">
                <a:solidFill>
                  <a:srgbClr val="5F5F5F"/>
                </a:solidFill>
              </a:rPr>
              <a:t>コネクタプロファイルの設定</a:t>
            </a:r>
            <a:endParaRPr lang="en-US" altLang="ja-JP">
              <a:solidFill>
                <a:srgbClr val="5F5F5F"/>
              </a:solidFill>
            </a:endParaRPr>
          </a:p>
        </p:txBody>
      </p:sp>
      <p:sp>
        <p:nvSpPr>
          <p:cNvPr id="5" name="Rectangle 2">
            <a:extLst>
              <a:ext uri="{FF2B5EF4-FFF2-40B4-BE49-F238E27FC236}">
                <a16:creationId xmlns:a16="http://schemas.microsoft.com/office/drawing/2014/main" id="{21F25B23-D0F5-404B-AD71-21D2945CB637}"/>
              </a:ext>
            </a:extLst>
          </p:cNvPr>
          <p:cNvSpPr txBox="1">
            <a:spLocks noChangeArrowheads="1"/>
          </p:cNvSpPr>
          <p:nvPr/>
        </p:nvSpPr>
        <p:spPr bwMode="auto">
          <a:xfrm>
            <a:off x="457200" y="954088"/>
            <a:ext cx="7915275" cy="5815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600" kern="0" dirty="0" err="1">
                <a:solidFill>
                  <a:srgbClr val="5F5F5F"/>
                </a:solidFill>
              </a:rPr>
              <a:t>InterfaceTye</a:t>
            </a:r>
            <a:endParaRPr lang="en-US" altLang="ja-JP" sz="1600" kern="0" dirty="0">
              <a:solidFill>
                <a:srgbClr val="5F5F5F"/>
              </a:solidFill>
            </a:endParaRPr>
          </a:p>
          <a:p>
            <a:pPr lvl="1" eaLnBrk="1" hangingPunct="1">
              <a:lnSpc>
                <a:spcPct val="80000"/>
              </a:lnSpc>
              <a:defRPr/>
            </a:pPr>
            <a:r>
              <a:rPr lang="ja-JP" altLang="en-US" sz="1400" kern="0" dirty="0">
                <a:solidFill>
                  <a:srgbClr val="5F5F5F"/>
                </a:solidFill>
              </a:rPr>
              <a:t>データの送信方法</a:t>
            </a:r>
            <a:endParaRPr lang="en-US" altLang="ja-JP" sz="1400" kern="0" dirty="0">
              <a:solidFill>
                <a:srgbClr val="5F5F5F"/>
              </a:solidFill>
            </a:endParaRPr>
          </a:p>
          <a:p>
            <a:pPr lvl="1" eaLnBrk="1" hangingPunct="1">
              <a:lnSpc>
                <a:spcPct val="80000"/>
              </a:lnSpc>
              <a:defRPr/>
            </a:pPr>
            <a:r>
              <a:rPr lang="en-US" altLang="ja-JP" sz="1400" kern="0" dirty="0">
                <a:solidFill>
                  <a:srgbClr val="5F5F5F"/>
                </a:solidFill>
              </a:rPr>
              <a:t>1.1.2</a:t>
            </a:r>
            <a:r>
              <a:rPr lang="ja-JP" altLang="en-US" sz="1400" kern="0" dirty="0">
                <a:solidFill>
                  <a:srgbClr val="5F5F5F"/>
                </a:solidFill>
              </a:rPr>
              <a:t>では</a:t>
            </a:r>
            <a:r>
              <a:rPr lang="en-US" altLang="ja-JP" sz="1400" dirty="0" err="1"/>
              <a:t>corba_cdr</a:t>
            </a:r>
            <a:r>
              <a:rPr lang="en-US" altLang="ja-JP" sz="1400" dirty="0"/>
              <a:t>(CORBA</a:t>
            </a:r>
            <a:r>
              <a:rPr lang="ja-JP" altLang="en-US" sz="1400" dirty="0"/>
              <a:t>による通信</a:t>
            </a:r>
            <a:r>
              <a:rPr lang="en-US" altLang="ja-JP" sz="1400" dirty="0"/>
              <a:t>)</a:t>
            </a:r>
            <a:r>
              <a:rPr lang="ja-JP" altLang="en-US" sz="1400" dirty="0"/>
              <a:t>のみ選択可能</a:t>
            </a:r>
            <a:endParaRPr lang="en-US" altLang="ja-JP" sz="1400" dirty="0"/>
          </a:p>
          <a:p>
            <a:pPr lvl="1" eaLnBrk="1" hangingPunct="1">
              <a:lnSpc>
                <a:spcPct val="80000"/>
              </a:lnSpc>
              <a:defRPr/>
            </a:pPr>
            <a:r>
              <a:rPr lang="en-US" altLang="ja-JP" sz="1400" kern="0" dirty="0">
                <a:solidFill>
                  <a:srgbClr val="5F5F5F"/>
                </a:solidFill>
              </a:rPr>
              <a:t>1.2.0</a:t>
            </a:r>
            <a:r>
              <a:rPr lang="ja-JP" altLang="en-US" sz="1400" kern="0" dirty="0">
                <a:solidFill>
                  <a:srgbClr val="5F5F5F"/>
                </a:solidFill>
              </a:rPr>
              <a:t>では以下の通信方法も選択可能になる予定</a:t>
            </a:r>
            <a:endParaRPr lang="en-US" altLang="ja-JP" sz="1400" kern="0" dirty="0">
              <a:solidFill>
                <a:srgbClr val="5F5F5F"/>
              </a:solidFill>
            </a:endParaRPr>
          </a:p>
          <a:p>
            <a:pPr lvl="2" eaLnBrk="1" hangingPunct="1">
              <a:lnSpc>
                <a:spcPct val="80000"/>
              </a:lnSpc>
              <a:defRPr/>
            </a:pPr>
            <a:r>
              <a:rPr lang="en-US" altLang="ja-JP" sz="1200" kern="0" dirty="0">
                <a:solidFill>
                  <a:srgbClr val="5F5F5F"/>
                </a:solidFill>
              </a:rPr>
              <a:t>direct(</a:t>
            </a:r>
            <a:r>
              <a:rPr lang="ja-JP" altLang="en-US" sz="1200" kern="0" dirty="0">
                <a:solidFill>
                  <a:srgbClr val="5F5F5F"/>
                </a:solidFill>
              </a:rPr>
              <a:t>同一プロセスで起動した</a:t>
            </a:r>
            <a:r>
              <a:rPr lang="en-US" altLang="ja-JP" sz="1200" kern="0" dirty="0">
                <a:solidFill>
                  <a:srgbClr val="5F5F5F"/>
                </a:solidFill>
              </a:rPr>
              <a:t>RTC</a:t>
            </a:r>
            <a:r>
              <a:rPr lang="ja-JP" altLang="en-US" sz="1200" kern="0" dirty="0">
                <a:solidFill>
                  <a:srgbClr val="5F5F5F"/>
                </a:solidFill>
              </a:rPr>
              <a:t>間でデータを直接変数に渡す</a:t>
            </a:r>
            <a:r>
              <a:rPr lang="en-US" altLang="ja-JP" sz="1200" kern="0" dirty="0">
                <a:solidFill>
                  <a:srgbClr val="5F5F5F"/>
                </a:solidFill>
              </a:rPr>
              <a:t>)</a:t>
            </a:r>
          </a:p>
          <a:p>
            <a:pPr lvl="2" eaLnBrk="1" hangingPunct="1">
              <a:lnSpc>
                <a:spcPct val="80000"/>
              </a:lnSpc>
              <a:defRPr/>
            </a:pPr>
            <a:r>
              <a:rPr lang="en-US" altLang="ja-JP" sz="1200" kern="0" dirty="0" err="1">
                <a:solidFill>
                  <a:srgbClr val="5F5F5F"/>
                </a:solidFill>
              </a:rPr>
              <a:t>shared_memory</a:t>
            </a:r>
            <a:r>
              <a:rPr lang="en-US" altLang="ja-JP" sz="1200" kern="0" dirty="0">
                <a:solidFill>
                  <a:srgbClr val="5F5F5F"/>
                </a:solidFill>
              </a:rPr>
              <a:t>(</a:t>
            </a:r>
            <a:r>
              <a:rPr lang="ja-JP" altLang="en-US" sz="1200" kern="0" dirty="0">
                <a:solidFill>
                  <a:srgbClr val="5F5F5F"/>
                </a:solidFill>
              </a:rPr>
              <a:t>共有メモリによる通信</a:t>
            </a:r>
            <a:r>
              <a:rPr lang="en-US" altLang="ja-JP" sz="1200" kern="0" dirty="0">
                <a:solidFill>
                  <a:srgbClr val="5F5F5F"/>
                </a:solidFill>
              </a:rPr>
              <a:t>)</a:t>
            </a:r>
          </a:p>
          <a:p>
            <a:pPr eaLnBrk="1" hangingPunct="1">
              <a:lnSpc>
                <a:spcPct val="80000"/>
              </a:lnSpc>
              <a:defRPr/>
            </a:pPr>
            <a:r>
              <a:rPr lang="en-US" altLang="ja-JP" sz="1600" kern="0" dirty="0" err="1">
                <a:solidFill>
                  <a:srgbClr val="5F5F5F"/>
                </a:solidFill>
              </a:rPr>
              <a:t>DataFlowType</a:t>
            </a:r>
            <a:endParaRPr lang="en-US" altLang="ja-JP" sz="1600" kern="0" dirty="0">
              <a:solidFill>
                <a:srgbClr val="5F5F5F"/>
              </a:solidFill>
            </a:endParaRPr>
          </a:p>
          <a:p>
            <a:pPr lvl="1" eaLnBrk="1" hangingPunct="1">
              <a:lnSpc>
                <a:spcPct val="80000"/>
              </a:lnSpc>
              <a:defRPr/>
            </a:pPr>
            <a:r>
              <a:rPr lang="ja-JP" altLang="en-US" sz="1400" kern="0" dirty="0">
                <a:solidFill>
                  <a:srgbClr val="5F5F5F"/>
                </a:solidFill>
              </a:rPr>
              <a:t>データの送信手順</a:t>
            </a:r>
            <a:endParaRPr lang="en-US" altLang="ja-JP" sz="1400" kern="0" dirty="0">
              <a:solidFill>
                <a:srgbClr val="5F5F5F"/>
              </a:solidFill>
            </a:endParaRPr>
          </a:p>
          <a:p>
            <a:pPr lvl="2" eaLnBrk="1" hangingPunct="1">
              <a:lnSpc>
                <a:spcPct val="80000"/>
              </a:lnSpc>
              <a:defRPr/>
            </a:pPr>
            <a:r>
              <a:rPr lang="en-US" altLang="ja-JP" sz="1200" kern="0" dirty="0">
                <a:solidFill>
                  <a:srgbClr val="5F5F5F"/>
                </a:solidFill>
              </a:rPr>
              <a:t>Push</a:t>
            </a:r>
          </a:p>
          <a:p>
            <a:pPr lvl="3" eaLnBrk="1" hangingPunct="1">
              <a:lnSpc>
                <a:spcPct val="80000"/>
              </a:lnSpc>
              <a:defRPr/>
            </a:pPr>
            <a:r>
              <a:rPr lang="en-US" altLang="ja-JP" sz="1000" kern="0" dirty="0" err="1">
                <a:solidFill>
                  <a:srgbClr val="5F5F5F"/>
                </a:solidFill>
              </a:rPr>
              <a:t>OutPort</a:t>
            </a:r>
            <a:r>
              <a:rPr lang="ja-JP" altLang="en-US" sz="1000" kern="0" dirty="0">
                <a:solidFill>
                  <a:srgbClr val="5F5F5F"/>
                </a:solidFill>
              </a:rPr>
              <a:t>が</a:t>
            </a:r>
            <a:r>
              <a:rPr lang="en-US" altLang="ja-JP" sz="1000" kern="0" dirty="0" err="1">
                <a:solidFill>
                  <a:srgbClr val="5F5F5F"/>
                </a:solidFill>
              </a:rPr>
              <a:t>InPort</a:t>
            </a:r>
            <a:r>
              <a:rPr lang="ja-JP" altLang="en-US" sz="1000" kern="0" dirty="0">
                <a:solidFill>
                  <a:srgbClr val="5F5F5F"/>
                </a:solidFill>
              </a:rPr>
              <a:t>にデータを送る</a:t>
            </a:r>
            <a:endParaRPr lang="en-US" altLang="ja-JP" sz="1000" kern="0" dirty="0">
              <a:solidFill>
                <a:srgbClr val="5F5F5F"/>
              </a:solidFill>
            </a:endParaRPr>
          </a:p>
          <a:p>
            <a:pPr lvl="2" eaLnBrk="1" hangingPunct="1">
              <a:lnSpc>
                <a:spcPct val="80000"/>
              </a:lnSpc>
              <a:defRPr/>
            </a:pPr>
            <a:r>
              <a:rPr lang="en-US" altLang="ja-JP" sz="1200" kern="0" dirty="0">
                <a:solidFill>
                  <a:srgbClr val="5F5F5F"/>
                </a:solidFill>
              </a:rPr>
              <a:t>Pull</a:t>
            </a:r>
          </a:p>
          <a:p>
            <a:pPr lvl="3" eaLnBrk="1" hangingPunct="1">
              <a:lnSpc>
                <a:spcPct val="80000"/>
              </a:lnSpc>
              <a:defRPr/>
            </a:pPr>
            <a:r>
              <a:rPr lang="en-US" altLang="ja-JP" sz="1000" kern="0" dirty="0" err="1">
                <a:solidFill>
                  <a:srgbClr val="5F5F5F"/>
                </a:solidFill>
              </a:rPr>
              <a:t>InPort</a:t>
            </a:r>
            <a:r>
              <a:rPr lang="ja-JP" altLang="en-US" sz="1000" kern="0" dirty="0">
                <a:solidFill>
                  <a:srgbClr val="5F5F5F"/>
                </a:solidFill>
              </a:rPr>
              <a:t>が</a:t>
            </a:r>
            <a:r>
              <a:rPr lang="en-US" altLang="ja-JP" sz="1000" kern="0" dirty="0" err="1">
                <a:solidFill>
                  <a:srgbClr val="5F5F5F"/>
                </a:solidFill>
              </a:rPr>
              <a:t>OutPort</a:t>
            </a:r>
            <a:r>
              <a:rPr lang="ja-JP" altLang="en-US" sz="1000" kern="0" dirty="0">
                <a:solidFill>
                  <a:srgbClr val="5F5F5F"/>
                </a:solidFill>
              </a:rPr>
              <a:t>に問い合わせてデータを受け取る</a:t>
            </a:r>
            <a:endParaRPr lang="en-US" altLang="ja-JP" sz="1000" kern="0" dirty="0">
              <a:solidFill>
                <a:srgbClr val="5F5F5F"/>
              </a:solidFill>
            </a:endParaRPr>
          </a:p>
          <a:p>
            <a:pPr eaLnBrk="1" hangingPunct="1">
              <a:lnSpc>
                <a:spcPct val="80000"/>
              </a:lnSpc>
              <a:defRPr/>
            </a:pPr>
            <a:r>
              <a:rPr lang="en-US" altLang="ja-JP" sz="1600" kern="0" dirty="0" err="1">
                <a:solidFill>
                  <a:srgbClr val="5F5F5F"/>
                </a:solidFill>
              </a:rPr>
              <a:t>SubscriptionType</a:t>
            </a:r>
            <a:endParaRPr lang="en-US" altLang="ja-JP" sz="1600" kern="0" dirty="0">
              <a:solidFill>
                <a:srgbClr val="5F5F5F"/>
              </a:solidFill>
            </a:endParaRPr>
          </a:p>
          <a:p>
            <a:pPr lvl="1" eaLnBrk="1" hangingPunct="1">
              <a:lnSpc>
                <a:spcPct val="80000"/>
              </a:lnSpc>
              <a:defRPr/>
            </a:pPr>
            <a:r>
              <a:rPr lang="ja-JP" altLang="en-US" sz="1400" kern="0" dirty="0">
                <a:solidFill>
                  <a:srgbClr val="5F5F5F"/>
                </a:solidFill>
              </a:rPr>
              <a:t>データ送信タイミング</a:t>
            </a:r>
            <a:r>
              <a:rPr lang="en-US" altLang="ja-JP" sz="1400" kern="0" dirty="0">
                <a:solidFill>
                  <a:srgbClr val="5F5F5F"/>
                </a:solidFill>
              </a:rPr>
              <a:t>(</a:t>
            </a:r>
            <a:r>
              <a:rPr lang="en-US" altLang="ja-JP" sz="1400" kern="0" dirty="0" err="1">
                <a:solidFill>
                  <a:srgbClr val="5F5F5F"/>
                </a:solidFill>
              </a:rPr>
              <a:t>DataFlowType</a:t>
            </a:r>
            <a:r>
              <a:rPr lang="ja-JP" altLang="en-US" sz="1400" kern="0" dirty="0">
                <a:solidFill>
                  <a:srgbClr val="5F5F5F"/>
                </a:solidFill>
              </a:rPr>
              <a:t>が</a:t>
            </a:r>
            <a:r>
              <a:rPr lang="en-US" altLang="ja-JP" sz="1400" kern="0" dirty="0">
                <a:solidFill>
                  <a:srgbClr val="5F5F5F"/>
                </a:solidFill>
              </a:rPr>
              <a:t>Push</a:t>
            </a:r>
            <a:r>
              <a:rPr lang="ja-JP" altLang="en-US" sz="1400" kern="0" dirty="0">
                <a:solidFill>
                  <a:srgbClr val="5F5F5F"/>
                </a:solidFill>
              </a:rPr>
              <a:t>型のみ有効</a:t>
            </a:r>
            <a:r>
              <a:rPr lang="en-US" altLang="ja-JP" sz="1400" kern="0" dirty="0">
                <a:solidFill>
                  <a:srgbClr val="5F5F5F"/>
                </a:solidFill>
              </a:rPr>
              <a:t>)</a:t>
            </a:r>
          </a:p>
          <a:p>
            <a:pPr lvl="2" eaLnBrk="1" hangingPunct="1">
              <a:lnSpc>
                <a:spcPct val="80000"/>
              </a:lnSpc>
              <a:defRPr/>
            </a:pPr>
            <a:r>
              <a:rPr lang="en-US" altLang="ja-JP" sz="1200" kern="0" dirty="0">
                <a:solidFill>
                  <a:srgbClr val="5F5F5F"/>
                </a:solidFill>
              </a:rPr>
              <a:t>flush(</a:t>
            </a:r>
            <a:r>
              <a:rPr lang="ja-JP" altLang="en-US" sz="1200" kern="0" dirty="0">
                <a:solidFill>
                  <a:srgbClr val="5F5F5F"/>
                </a:solidFill>
              </a:rPr>
              <a:t>同期</a:t>
            </a:r>
            <a:r>
              <a:rPr lang="en-US" altLang="ja-JP" sz="1200" kern="0" dirty="0">
                <a:solidFill>
                  <a:srgbClr val="5F5F5F"/>
                </a:solidFill>
              </a:rPr>
              <a:t>)</a:t>
            </a:r>
          </a:p>
          <a:p>
            <a:pPr lvl="3" eaLnBrk="1" hangingPunct="1">
              <a:lnSpc>
                <a:spcPct val="80000"/>
              </a:lnSpc>
              <a:defRPr/>
            </a:pPr>
            <a:r>
              <a:rPr lang="ja-JP" altLang="en-US" sz="1000" kern="0" dirty="0">
                <a:solidFill>
                  <a:srgbClr val="5F5F5F"/>
                </a:solidFill>
              </a:rPr>
              <a:t>バッファを介さず即座に同期的に送信</a:t>
            </a:r>
            <a:endParaRPr lang="en-US" altLang="ja-JP" sz="900" kern="0" dirty="0">
              <a:solidFill>
                <a:srgbClr val="5F5F5F"/>
              </a:solidFill>
            </a:endParaRPr>
          </a:p>
          <a:p>
            <a:pPr lvl="2" eaLnBrk="1" hangingPunct="1">
              <a:lnSpc>
                <a:spcPct val="80000"/>
              </a:lnSpc>
              <a:defRPr/>
            </a:pPr>
            <a:r>
              <a:rPr lang="en-US" altLang="ja-JP" sz="1200" kern="0" dirty="0">
                <a:solidFill>
                  <a:srgbClr val="5F5F5F"/>
                </a:solidFill>
              </a:rPr>
              <a:t>new(</a:t>
            </a:r>
            <a:r>
              <a:rPr lang="ja-JP" altLang="en-US" sz="1200" kern="0" dirty="0">
                <a:solidFill>
                  <a:srgbClr val="5F5F5F"/>
                </a:solidFill>
              </a:rPr>
              <a:t>非同期</a:t>
            </a:r>
            <a:r>
              <a:rPr lang="en-US" altLang="ja-JP" sz="1200" kern="0" dirty="0">
                <a:solidFill>
                  <a:srgbClr val="5F5F5F"/>
                </a:solidFill>
              </a:rPr>
              <a:t>)</a:t>
            </a:r>
          </a:p>
          <a:p>
            <a:pPr lvl="3" eaLnBrk="1" hangingPunct="1">
              <a:lnSpc>
                <a:spcPct val="80000"/>
              </a:lnSpc>
              <a:defRPr/>
            </a:pPr>
            <a:r>
              <a:rPr lang="ja-JP" altLang="en-US" sz="1000" kern="0" dirty="0">
                <a:solidFill>
                  <a:srgbClr val="5F5F5F"/>
                </a:solidFill>
              </a:rPr>
              <a:t>バッファ内に新規データが格納されたタイミングで送信</a:t>
            </a:r>
            <a:endParaRPr lang="en-US" altLang="ja-JP" sz="1000" kern="0" dirty="0">
              <a:solidFill>
                <a:srgbClr val="5F5F5F"/>
              </a:solidFill>
            </a:endParaRPr>
          </a:p>
          <a:p>
            <a:pPr lvl="2" eaLnBrk="1" hangingPunct="1">
              <a:lnSpc>
                <a:spcPct val="80000"/>
              </a:lnSpc>
              <a:defRPr/>
            </a:pPr>
            <a:r>
              <a:rPr lang="en-US" altLang="ja-JP" sz="1200" kern="0" dirty="0">
                <a:solidFill>
                  <a:srgbClr val="5F5F5F"/>
                </a:solidFill>
              </a:rPr>
              <a:t>periodic(</a:t>
            </a:r>
            <a:r>
              <a:rPr lang="ja-JP" altLang="en-US" sz="1200" kern="0" dirty="0">
                <a:solidFill>
                  <a:srgbClr val="5F5F5F"/>
                </a:solidFill>
              </a:rPr>
              <a:t>非同期</a:t>
            </a:r>
            <a:r>
              <a:rPr lang="en-US" altLang="ja-JP" sz="1200" kern="0" dirty="0">
                <a:solidFill>
                  <a:srgbClr val="5F5F5F"/>
                </a:solidFill>
              </a:rPr>
              <a:t>)</a:t>
            </a:r>
          </a:p>
          <a:p>
            <a:pPr lvl="3" eaLnBrk="1" hangingPunct="1">
              <a:lnSpc>
                <a:spcPct val="80000"/>
              </a:lnSpc>
              <a:defRPr/>
            </a:pPr>
            <a:r>
              <a:rPr lang="ja-JP" altLang="en-US" sz="1000" kern="0" dirty="0">
                <a:solidFill>
                  <a:srgbClr val="5F5F5F"/>
                </a:solidFill>
              </a:rPr>
              <a:t>一定周期で定期的にデータを送信</a:t>
            </a:r>
            <a:endParaRPr lang="en-US" altLang="ja-JP" sz="1000" kern="0" dirty="0">
              <a:solidFill>
                <a:srgbClr val="5F5F5F"/>
              </a:solidFill>
            </a:endParaRPr>
          </a:p>
          <a:p>
            <a:pPr eaLnBrk="1" hangingPunct="1">
              <a:lnSpc>
                <a:spcPct val="80000"/>
              </a:lnSpc>
              <a:defRPr/>
            </a:pPr>
            <a:r>
              <a:rPr lang="en-US" altLang="ja-JP" sz="1600" kern="0" dirty="0">
                <a:solidFill>
                  <a:srgbClr val="5F5F5F"/>
                </a:solidFill>
              </a:rPr>
              <a:t>Push Policy(</a:t>
            </a:r>
            <a:r>
              <a:rPr lang="en-US" altLang="ja-JP" sz="1600" kern="0" dirty="0" err="1">
                <a:solidFill>
                  <a:srgbClr val="5F5F5F"/>
                </a:solidFill>
              </a:rPr>
              <a:t>SubscriptionType</a:t>
            </a:r>
            <a:r>
              <a:rPr lang="ja-JP" altLang="en-US" sz="1600" kern="0" dirty="0">
                <a:solidFill>
                  <a:srgbClr val="5F5F5F"/>
                </a:solidFill>
              </a:rPr>
              <a:t>が</a:t>
            </a:r>
            <a:r>
              <a:rPr lang="en-US" altLang="ja-JP" sz="1600" kern="0" dirty="0">
                <a:solidFill>
                  <a:srgbClr val="5F5F5F"/>
                </a:solidFill>
              </a:rPr>
              <a:t>new</a:t>
            </a:r>
            <a:r>
              <a:rPr lang="ja-JP" altLang="en-US" sz="1600" kern="0" dirty="0" err="1">
                <a:solidFill>
                  <a:srgbClr val="5F5F5F"/>
                </a:solidFill>
              </a:rPr>
              <a:t>、</a:t>
            </a:r>
            <a:r>
              <a:rPr lang="en-US" altLang="ja-JP" sz="1600" kern="0" dirty="0">
                <a:solidFill>
                  <a:srgbClr val="5F5F5F"/>
                </a:solidFill>
              </a:rPr>
              <a:t>periodic</a:t>
            </a:r>
            <a:r>
              <a:rPr lang="ja-JP" altLang="en-US" sz="1600" kern="0" dirty="0">
                <a:solidFill>
                  <a:srgbClr val="5F5F5F"/>
                </a:solidFill>
              </a:rPr>
              <a:t>のみ有効</a:t>
            </a:r>
            <a:r>
              <a:rPr lang="en-US" altLang="ja-JP" sz="1600" kern="0" dirty="0">
                <a:solidFill>
                  <a:srgbClr val="5F5F5F"/>
                </a:solidFill>
              </a:rPr>
              <a:t>)</a:t>
            </a:r>
          </a:p>
          <a:p>
            <a:pPr lvl="1" eaLnBrk="1" hangingPunct="1">
              <a:lnSpc>
                <a:spcPct val="80000"/>
              </a:lnSpc>
              <a:defRPr/>
            </a:pPr>
            <a:r>
              <a:rPr lang="ja-JP" altLang="en-US" sz="1400" kern="0" dirty="0">
                <a:solidFill>
                  <a:srgbClr val="5F5F5F"/>
                </a:solidFill>
              </a:rPr>
              <a:t>データ送信ポリシー</a:t>
            </a:r>
            <a:endParaRPr lang="en-US" altLang="ja-JP" sz="1400" kern="0" dirty="0">
              <a:solidFill>
                <a:srgbClr val="5F5F5F"/>
              </a:solidFill>
            </a:endParaRPr>
          </a:p>
          <a:p>
            <a:pPr lvl="2" eaLnBrk="1" hangingPunct="1">
              <a:lnSpc>
                <a:spcPct val="80000"/>
              </a:lnSpc>
              <a:defRPr/>
            </a:pPr>
            <a:r>
              <a:rPr lang="en-US" altLang="ja-JP" sz="1200" kern="0" dirty="0">
                <a:solidFill>
                  <a:srgbClr val="5F5F5F"/>
                </a:solidFill>
              </a:rPr>
              <a:t>all</a:t>
            </a:r>
          </a:p>
          <a:p>
            <a:pPr lvl="3" eaLnBrk="1" hangingPunct="1">
              <a:lnSpc>
                <a:spcPct val="80000"/>
              </a:lnSpc>
              <a:defRPr/>
            </a:pPr>
            <a:r>
              <a:rPr lang="ja-JP" altLang="en-US" sz="1000" kern="0" dirty="0">
                <a:solidFill>
                  <a:srgbClr val="5F5F5F"/>
                </a:solidFill>
              </a:rPr>
              <a:t>バッファ内のデータを一括送信</a:t>
            </a:r>
            <a:endParaRPr lang="en-US" altLang="ja-JP" sz="1000" kern="0" dirty="0">
              <a:solidFill>
                <a:srgbClr val="5F5F5F"/>
              </a:solidFill>
            </a:endParaRPr>
          </a:p>
          <a:p>
            <a:pPr lvl="2" eaLnBrk="1" hangingPunct="1">
              <a:lnSpc>
                <a:spcPct val="80000"/>
              </a:lnSpc>
              <a:defRPr/>
            </a:pPr>
            <a:r>
              <a:rPr lang="en-US" altLang="ja-JP" sz="1200" kern="0" dirty="0" err="1">
                <a:solidFill>
                  <a:srgbClr val="5F5F5F"/>
                </a:solidFill>
              </a:rPr>
              <a:t>fifo</a:t>
            </a:r>
            <a:endParaRPr lang="en-US" altLang="ja-JP" sz="1200" kern="0" dirty="0">
              <a:solidFill>
                <a:srgbClr val="5F5F5F"/>
              </a:solidFill>
            </a:endParaRPr>
          </a:p>
          <a:p>
            <a:pPr lvl="3" eaLnBrk="1" hangingPunct="1">
              <a:lnSpc>
                <a:spcPct val="80000"/>
              </a:lnSpc>
              <a:defRPr/>
            </a:pPr>
            <a:r>
              <a:rPr lang="ja-JP" altLang="en-US" sz="1000" kern="0" dirty="0">
                <a:solidFill>
                  <a:srgbClr val="5F5F5F"/>
                </a:solidFill>
              </a:rPr>
              <a:t>バッファ内のデータを</a:t>
            </a:r>
            <a:r>
              <a:rPr lang="en-US" altLang="ja-JP" sz="1000" kern="0" dirty="0">
                <a:solidFill>
                  <a:srgbClr val="5F5F5F"/>
                </a:solidFill>
              </a:rPr>
              <a:t>FIFO</a:t>
            </a:r>
            <a:r>
              <a:rPr lang="ja-JP" altLang="en-US" sz="1000" kern="0" dirty="0">
                <a:solidFill>
                  <a:srgbClr val="5F5F5F"/>
                </a:solidFill>
              </a:rPr>
              <a:t>で１個ずつ送信</a:t>
            </a:r>
            <a:endParaRPr lang="en-US" altLang="ja-JP" sz="1000" kern="0" dirty="0">
              <a:solidFill>
                <a:srgbClr val="5F5F5F"/>
              </a:solidFill>
            </a:endParaRPr>
          </a:p>
          <a:p>
            <a:pPr lvl="2" eaLnBrk="1" hangingPunct="1">
              <a:lnSpc>
                <a:spcPct val="80000"/>
              </a:lnSpc>
              <a:defRPr/>
            </a:pPr>
            <a:r>
              <a:rPr lang="en-US" altLang="ja-JP" sz="1200" kern="0" dirty="0">
                <a:solidFill>
                  <a:srgbClr val="5F5F5F"/>
                </a:solidFill>
              </a:rPr>
              <a:t>skip</a:t>
            </a:r>
          </a:p>
          <a:p>
            <a:pPr lvl="3" eaLnBrk="1" hangingPunct="1">
              <a:lnSpc>
                <a:spcPct val="80000"/>
              </a:lnSpc>
              <a:defRPr/>
            </a:pPr>
            <a:r>
              <a:rPr lang="ja-JP" altLang="en-US" sz="1000" kern="0" dirty="0">
                <a:solidFill>
                  <a:srgbClr val="5F5F5F"/>
                </a:solidFill>
              </a:rPr>
              <a:t>バッファ内のデータを間引いて送信</a:t>
            </a:r>
            <a:endParaRPr lang="en-US" altLang="ja-JP" sz="1000" kern="0" dirty="0">
              <a:solidFill>
                <a:srgbClr val="5F5F5F"/>
              </a:solidFill>
            </a:endParaRPr>
          </a:p>
          <a:p>
            <a:pPr lvl="2" eaLnBrk="1" hangingPunct="1">
              <a:lnSpc>
                <a:spcPct val="80000"/>
              </a:lnSpc>
              <a:defRPr/>
            </a:pPr>
            <a:r>
              <a:rPr lang="en-US" altLang="ja-JP" sz="1200" kern="0" dirty="0">
                <a:solidFill>
                  <a:srgbClr val="5F5F5F"/>
                </a:solidFill>
              </a:rPr>
              <a:t>new</a:t>
            </a:r>
          </a:p>
          <a:p>
            <a:pPr lvl="3" eaLnBrk="1" hangingPunct="1">
              <a:lnSpc>
                <a:spcPct val="80000"/>
              </a:lnSpc>
              <a:defRPr/>
            </a:pPr>
            <a:r>
              <a:rPr lang="ja-JP" altLang="en-US" sz="1000" kern="0" dirty="0">
                <a:solidFill>
                  <a:srgbClr val="5F5F5F"/>
                </a:solidFill>
              </a:rPr>
              <a:t>バッファ内のデータの最新値を送信</a:t>
            </a:r>
            <a:r>
              <a:rPr lang="en-US" altLang="ja-JP" sz="1000" kern="0" dirty="0">
                <a:solidFill>
                  <a:srgbClr val="5F5F5F"/>
                </a:solidFill>
              </a:rPr>
              <a:t>(</a:t>
            </a:r>
            <a:r>
              <a:rPr lang="ja-JP" altLang="en-US" sz="1000" kern="0" dirty="0">
                <a:solidFill>
                  <a:srgbClr val="5F5F5F"/>
                </a:solidFill>
              </a:rPr>
              <a:t>古い値は捨てられる</a:t>
            </a:r>
            <a:r>
              <a:rPr lang="en-US" altLang="ja-JP" sz="900" kern="0" dirty="0">
                <a:solidFill>
                  <a:srgbClr val="5F5F5F"/>
                </a:solidFill>
              </a:rPr>
              <a:t>)</a:t>
            </a:r>
            <a:endParaRPr lang="en-US" altLang="ja-JP" sz="700" kern="0" dirty="0">
              <a:solidFill>
                <a:srgbClr val="5F5F5F"/>
              </a:solidFill>
            </a:endParaRPr>
          </a:p>
          <a:p>
            <a:pPr lvl="1" eaLnBrk="1" hangingPunct="1">
              <a:lnSpc>
                <a:spcPct val="80000"/>
              </a:lnSpc>
              <a:defRPr/>
            </a:pPr>
            <a:endParaRPr lang="en-US" altLang="ja-JP" sz="800" kern="0" dirty="0">
              <a:solidFill>
                <a:srgbClr val="5F5F5F"/>
              </a:solidFill>
            </a:endParaRPr>
          </a:p>
          <a:p>
            <a:pPr lvl="2" eaLnBrk="1" hangingPunct="1">
              <a:lnSpc>
                <a:spcPct val="80000"/>
              </a:lnSpc>
              <a:defRPr/>
            </a:pPr>
            <a:endParaRPr lang="en-US" altLang="ja-JP" sz="1200" kern="0" dirty="0">
              <a:solidFill>
                <a:srgbClr val="5F5F5F"/>
              </a:solidFill>
            </a:endParaRPr>
          </a:p>
        </p:txBody>
      </p:sp>
      <p:pic>
        <p:nvPicPr>
          <p:cNvPr id="185348" name="図 1">
            <a:extLst>
              <a:ext uri="{FF2B5EF4-FFF2-40B4-BE49-F238E27FC236}">
                <a16:creationId xmlns:a16="http://schemas.microsoft.com/office/drawing/2014/main" id="{A68941BE-497A-4EB0-A1C0-7F7CF3E787C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938838" y="1184275"/>
            <a:ext cx="3205162" cy="3497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Rectangle 11">
            <a:extLst>
              <a:ext uri="{FF2B5EF4-FFF2-40B4-BE49-F238E27FC236}">
                <a16:creationId xmlns:a16="http://schemas.microsoft.com/office/drawing/2014/main" id="{337D19C7-8150-4387-87E5-7F99C860851A}"/>
              </a:ext>
            </a:extLst>
          </p:cNvPr>
          <p:cNvSpPr>
            <a:spLocks noGrp="1" noChangeArrowheads="1"/>
          </p:cNvSpPr>
          <p:nvPr>
            <p:ph type="title" idx="4294967295"/>
          </p:nvPr>
        </p:nvSpPr>
        <p:spPr>
          <a:xfrm>
            <a:off x="179388" y="368300"/>
            <a:ext cx="8805862" cy="865188"/>
          </a:xfrm>
        </p:spPr>
        <p:txBody>
          <a:bodyPr/>
          <a:lstStyle/>
          <a:p>
            <a:pPr eaLnBrk="1" hangingPunct="1"/>
            <a:r>
              <a:rPr lang="ja-JP" altLang="en-US">
                <a:solidFill>
                  <a:srgbClr val="5F5F5F"/>
                </a:solidFill>
              </a:rPr>
              <a:t>コネクタプロファイルの設定</a:t>
            </a:r>
            <a:endParaRPr lang="en-US" altLang="ja-JP">
              <a:solidFill>
                <a:srgbClr val="5F5F5F"/>
              </a:solidFill>
            </a:endParaRPr>
          </a:p>
        </p:txBody>
      </p:sp>
      <p:sp>
        <p:nvSpPr>
          <p:cNvPr id="5" name="Rectangle 2">
            <a:extLst>
              <a:ext uri="{FF2B5EF4-FFF2-40B4-BE49-F238E27FC236}">
                <a16:creationId xmlns:a16="http://schemas.microsoft.com/office/drawing/2014/main" id="{EB92FD68-D64C-49CB-BA60-3442244E7545}"/>
              </a:ext>
            </a:extLst>
          </p:cNvPr>
          <p:cNvSpPr txBox="1">
            <a:spLocks noChangeArrowheads="1"/>
          </p:cNvSpPr>
          <p:nvPr/>
        </p:nvSpPr>
        <p:spPr bwMode="auto">
          <a:xfrm>
            <a:off x="460375" y="1196975"/>
            <a:ext cx="7915275" cy="508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err="1">
                <a:solidFill>
                  <a:srgbClr val="5F5F5F"/>
                </a:solidFill>
              </a:rPr>
              <a:t>DataFlowType</a:t>
            </a:r>
            <a:endParaRPr lang="en-US" altLang="ja-JP" sz="2000" kern="0" dirty="0">
              <a:solidFill>
                <a:srgbClr val="5F5F5F"/>
              </a:solidFill>
            </a:endParaRPr>
          </a:p>
          <a:p>
            <a:pPr lvl="1" eaLnBrk="1" hangingPunct="1">
              <a:lnSpc>
                <a:spcPct val="80000"/>
              </a:lnSpc>
              <a:defRPr/>
            </a:pPr>
            <a:r>
              <a:rPr lang="en-US" altLang="ja-JP" sz="1800" kern="0" dirty="0">
                <a:solidFill>
                  <a:srgbClr val="5F5F5F"/>
                </a:solidFill>
              </a:rPr>
              <a:t>Push</a:t>
            </a: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marL="457200" lvl="1" indent="0" eaLnBrk="1" hangingPunct="1">
              <a:lnSpc>
                <a:spcPct val="80000"/>
              </a:lnSpc>
              <a:buFontTx/>
              <a:buNone/>
              <a:defRPr/>
            </a:pPr>
            <a:endParaRPr lang="en-US" altLang="ja-JP" sz="1400" kern="0" dirty="0">
              <a:solidFill>
                <a:srgbClr val="5F5F5F"/>
              </a:solidFill>
            </a:endParaRPr>
          </a:p>
          <a:p>
            <a:pPr lvl="1" eaLnBrk="1" hangingPunct="1">
              <a:lnSpc>
                <a:spcPct val="80000"/>
              </a:lnSpc>
              <a:defRPr/>
            </a:pPr>
            <a:r>
              <a:rPr lang="en-US" altLang="ja-JP" sz="1800" kern="0" dirty="0">
                <a:solidFill>
                  <a:srgbClr val="5F5F5F"/>
                </a:solidFill>
              </a:rPr>
              <a:t>Pull</a:t>
            </a:r>
            <a:endParaRPr lang="en-US" altLang="ja-JP" kern="0" dirty="0">
              <a:solidFill>
                <a:srgbClr val="5F5F5F"/>
              </a:solidFill>
            </a:endParaRPr>
          </a:p>
          <a:p>
            <a:pPr lvl="1" eaLnBrk="1" hangingPunct="1">
              <a:lnSpc>
                <a:spcPct val="80000"/>
              </a:lnSpc>
              <a:defRPr/>
            </a:pPr>
            <a:endParaRPr lang="en-US" altLang="ja-JP" sz="800" kern="0" dirty="0">
              <a:solidFill>
                <a:srgbClr val="5F5F5F"/>
              </a:solidFill>
            </a:endParaRPr>
          </a:p>
          <a:p>
            <a:pPr lvl="2" eaLnBrk="1" hangingPunct="1">
              <a:lnSpc>
                <a:spcPct val="80000"/>
              </a:lnSpc>
              <a:defRPr/>
            </a:pPr>
            <a:endParaRPr lang="en-US" altLang="ja-JP" sz="1200" kern="0" dirty="0">
              <a:solidFill>
                <a:srgbClr val="5F5F5F"/>
              </a:solidFill>
            </a:endParaRPr>
          </a:p>
        </p:txBody>
      </p:sp>
      <p:pic>
        <p:nvPicPr>
          <p:cNvPr id="187396" name="図 1">
            <a:extLst>
              <a:ext uri="{FF2B5EF4-FFF2-40B4-BE49-F238E27FC236}">
                <a16:creationId xmlns:a16="http://schemas.microsoft.com/office/drawing/2014/main" id="{25A6FE4E-72D8-478C-9BA3-D5E9FA799FE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81025" y="1765300"/>
            <a:ext cx="7481888" cy="2338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7397" name="図 3">
            <a:extLst>
              <a:ext uri="{FF2B5EF4-FFF2-40B4-BE49-F238E27FC236}">
                <a16:creationId xmlns:a16="http://schemas.microsoft.com/office/drawing/2014/main" id="{03DB2CDD-E7DB-4DA3-BE73-C85573836E91}"/>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41313" y="4373563"/>
            <a:ext cx="7356475" cy="2433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スライド番号プレースホルダ 1">
            <a:extLst>
              <a:ext uri="{FF2B5EF4-FFF2-40B4-BE49-F238E27FC236}">
                <a16:creationId xmlns:a16="http://schemas.microsoft.com/office/drawing/2014/main" id="{7D277CAE-E654-41B3-B27A-15FD995A15CD}"/>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039C4AD0-B2FA-4703-AE06-9945340D531A}" type="slidenum">
              <a:rPr lang="en-US" altLang="ja-JP" sz="1400" smtClean="0"/>
              <a:pPr>
                <a:spcBef>
                  <a:spcPct val="0"/>
                </a:spcBef>
                <a:buFontTx/>
                <a:buNone/>
              </a:pPr>
              <a:t>11</a:t>
            </a:fld>
            <a:endParaRPr lang="en-US" altLang="ja-JP" sz="1400"/>
          </a:p>
        </p:txBody>
      </p:sp>
      <p:sp>
        <p:nvSpPr>
          <p:cNvPr id="21507" name="スライド番号プレースホルダ 3">
            <a:extLst>
              <a:ext uri="{FF2B5EF4-FFF2-40B4-BE49-F238E27FC236}">
                <a16:creationId xmlns:a16="http://schemas.microsoft.com/office/drawing/2014/main" id="{97FB3917-BB7C-4AD4-9B5B-122BAC3F76F3}"/>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5DB6DA55-3DE6-4694-A14A-B77399C2E7F2}" type="slidenum">
              <a:rPr lang="en-US" altLang="ja-JP" sz="1400"/>
              <a:pPr algn="r" eaLnBrk="1" hangingPunct="1">
                <a:spcBef>
                  <a:spcPct val="0"/>
                </a:spcBef>
                <a:buFontTx/>
                <a:buNone/>
              </a:pPr>
              <a:t>11</a:t>
            </a:fld>
            <a:endParaRPr lang="en-US" altLang="ja-JP" sz="1400"/>
          </a:p>
        </p:txBody>
      </p:sp>
      <p:sp>
        <p:nvSpPr>
          <p:cNvPr id="21508" name="Rectangle 11">
            <a:extLst>
              <a:ext uri="{FF2B5EF4-FFF2-40B4-BE49-F238E27FC236}">
                <a16:creationId xmlns:a16="http://schemas.microsoft.com/office/drawing/2014/main" id="{DAEDD55B-492F-4A65-9EE3-9271499A0970}"/>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r>
              <a:rPr lang="ja-JP" altLang="en-US">
                <a:solidFill>
                  <a:srgbClr val="5F5F5F"/>
                </a:solidFill>
              </a:rPr>
              <a:t>の起動</a:t>
            </a:r>
            <a:endParaRPr lang="en-US" altLang="ja-JP">
              <a:solidFill>
                <a:srgbClr val="5F5F5F"/>
              </a:solidFill>
            </a:endParaRPr>
          </a:p>
        </p:txBody>
      </p:sp>
      <p:sp>
        <p:nvSpPr>
          <p:cNvPr id="11" name="Rectangle 2">
            <a:extLst>
              <a:ext uri="{FF2B5EF4-FFF2-40B4-BE49-F238E27FC236}">
                <a16:creationId xmlns:a16="http://schemas.microsoft.com/office/drawing/2014/main" id="{8A45B002-55B2-4746-A357-105F4E5CA1E4}"/>
              </a:ext>
            </a:extLst>
          </p:cNvPr>
          <p:cNvSpPr txBox="1">
            <a:spLocks noChangeArrowheads="1"/>
          </p:cNvSpPr>
          <p:nvPr/>
        </p:nvSpPr>
        <p:spPr bwMode="auto">
          <a:xfrm>
            <a:off x="457200" y="1401763"/>
            <a:ext cx="7915275" cy="3242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起動する手順</a:t>
            </a:r>
            <a:endParaRPr lang="en-US" altLang="ja-JP" sz="2400" kern="0" dirty="0">
              <a:solidFill>
                <a:srgbClr val="5F5F5F"/>
              </a:solidFill>
            </a:endParaRPr>
          </a:p>
          <a:p>
            <a:pPr lvl="1" eaLnBrk="1" hangingPunct="1">
              <a:lnSpc>
                <a:spcPct val="80000"/>
              </a:lnSpc>
              <a:defRPr/>
            </a:pPr>
            <a:r>
              <a:rPr lang="en-US" altLang="ja-JP" sz="2000" kern="0" dirty="0">
                <a:solidFill>
                  <a:srgbClr val="5F5F5F"/>
                </a:solidFill>
              </a:rPr>
              <a:t>Windows(OpenRTM-aist 1.2)</a:t>
            </a:r>
          </a:p>
          <a:p>
            <a:pPr lvl="2" eaLnBrk="1" hangingPunct="1">
              <a:lnSpc>
                <a:spcPct val="80000"/>
              </a:lnSpc>
              <a:defRPr/>
            </a:pPr>
            <a:r>
              <a:rPr lang="ja-JP" altLang="en-US" sz="1600" kern="0" dirty="0">
                <a:solidFill>
                  <a:srgbClr val="5F5F5F"/>
                </a:solidFill>
              </a:rPr>
              <a:t>デスクトップのショートカットをダブルクリック</a:t>
            </a: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2000" dirty="0">
              <a:solidFill>
                <a:srgbClr val="5F5F5F"/>
              </a:solidFill>
            </a:endParaRPr>
          </a:p>
          <a:p>
            <a:pPr lvl="1" eaLnBrk="1" hangingPunct="1">
              <a:lnSpc>
                <a:spcPct val="80000"/>
              </a:lnSpc>
              <a:defRPr/>
            </a:pPr>
            <a:endParaRPr lang="en-US" altLang="ja-JP" sz="2000" dirty="0">
              <a:solidFill>
                <a:srgbClr val="5F5F5F"/>
              </a:solidFill>
            </a:endParaRPr>
          </a:p>
          <a:p>
            <a:pPr lvl="1" eaLnBrk="1" hangingPunct="1">
              <a:lnSpc>
                <a:spcPct val="80000"/>
              </a:lnSpc>
              <a:defRPr/>
            </a:pPr>
            <a:r>
              <a:rPr lang="ja-JP" altLang="en-US" sz="2000" dirty="0">
                <a:solidFill>
                  <a:srgbClr val="5F5F5F"/>
                </a:solidFill>
              </a:rPr>
              <a:t>デスクトップのショートカットがない場合</a:t>
            </a:r>
            <a:endParaRPr lang="en-US" altLang="ja-JP" sz="2000" dirty="0">
              <a:solidFill>
                <a:srgbClr val="5F5F5F"/>
              </a:solidFill>
            </a:endParaRPr>
          </a:p>
          <a:p>
            <a:pPr lvl="2" eaLnBrk="1" hangingPunct="1">
              <a:lnSpc>
                <a:spcPct val="80000"/>
              </a:lnSpc>
              <a:defRPr/>
            </a:pPr>
            <a:r>
              <a:rPr lang="en-US" altLang="ja-JP" sz="1600" dirty="0">
                <a:solidFill>
                  <a:srgbClr val="5F5F5F"/>
                </a:solidFill>
              </a:rPr>
              <a:t>Windows 8.1</a:t>
            </a:r>
          </a:p>
          <a:p>
            <a:pPr lvl="3" eaLnBrk="1" hangingPunct="1">
              <a:lnSpc>
                <a:spcPct val="80000"/>
              </a:lnSpc>
              <a:defRPr/>
            </a:pPr>
            <a:r>
              <a:rPr lang="ja-JP" altLang="en-US" sz="1200" dirty="0">
                <a:solidFill>
                  <a:srgbClr val="5F5F5F"/>
                </a:solidFill>
              </a:rPr>
              <a:t>「スタート」→「アプリビュー</a:t>
            </a:r>
            <a:r>
              <a:rPr lang="en-US" altLang="ja-JP" sz="1200" dirty="0">
                <a:solidFill>
                  <a:srgbClr val="5F5F5F"/>
                </a:solidFill>
              </a:rPr>
              <a:t>(</a:t>
            </a:r>
            <a:r>
              <a:rPr lang="ja-JP" altLang="en-US" sz="1200" dirty="0">
                <a:solidFill>
                  <a:srgbClr val="5F5F5F"/>
                </a:solidFill>
              </a:rPr>
              <a:t>右下矢印</a:t>
            </a:r>
            <a:r>
              <a:rPr lang="en-US" altLang="ja-JP" sz="1200" dirty="0">
                <a:solidFill>
                  <a:srgbClr val="5F5F5F"/>
                </a:solidFill>
              </a:rPr>
              <a:t>)</a:t>
            </a:r>
            <a:r>
              <a:rPr lang="ja-JP" altLang="en-US" sz="1200" dirty="0">
                <a:solidFill>
                  <a:srgbClr val="5F5F5F"/>
                </a:solidFill>
              </a:rPr>
              <a:t>」→「</a:t>
            </a:r>
            <a:r>
              <a:rPr lang="en-US" altLang="ja-JP" sz="1200" dirty="0">
                <a:solidFill>
                  <a:srgbClr val="5F5F5F"/>
                </a:solidFill>
              </a:rPr>
              <a:t>OpenRTM-aist 1.2.1</a:t>
            </a:r>
            <a:r>
              <a:rPr lang="ja-JP" altLang="en-US" sz="1200" dirty="0">
                <a:solidFill>
                  <a:srgbClr val="5F5F5F"/>
                </a:solidFill>
              </a:rPr>
              <a:t>」→「</a:t>
            </a:r>
            <a:r>
              <a:rPr lang="en-US" altLang="ja-JP" sz="1200" dirty="0" err="1">
                <a:solidFill>
                  <a:srgbClr val="5F5F5F"/>
                </a:solidFill>
              </a:rPr>
              <a:t>OpenRTP</a:t>
            </a:r>
            <a:r>
              <a:rPr lang="ja-JP" altLang="en-US" sz="1200" dirty="0">
                <a:solidFill>
                  <a:srgbClr val="5F5F5F"/>
                </a:solidFill>
              </a:rPr>
              <a:t>」</a:t>
            </a:r>
            <a:endParaRPr lang="en-US" altLang="ja-JP" sz="1200" dirty="0">
              <a:solidFill>
                <a:srgbClr val="5F5F5F"/>
              </a:solidFill>
            </a:endParaRPr>
          </a:p>
          <a:p>
            <a:pPr lvl="3" eaLnBrk="1" hangingPunct="1">
              <a:lnSpc>
                <a:spcPct val="80000"/>
              </a:lnSpc>
              <a:defRPr/>
            </a:pPr>
            <a:r>
              <a:rPr lang="en-US" altLang="ja-JP" sz="1200" dirty="0">
                <a:solidFill>
                  <a:srgbClr val="FF0000"/>
                </a:solidFill>
              </a:rPr>
              <a:t>※</a:t>
            </a:r>
            <a:r>
              <a:rPr lang="ja-JP" altLang="en-US" sz="1200" dirty="0">
                <a:solidFill>
                  <a:srgbClr val="FF0000"/>
                </a:solidFill>
              </a:rPr>
              <a:t>同じフォルダに「</a:t>
            </a:r>
            <a:r>
              <a:rPr lang="en-US" altLang="ja-JP" sz="1200" dirty="0" err="1">
                <a:solidFill>
                  <a:srgbClr val="FF0000"/>
                </a:solidFill>
              </a:rPr>
              <a:t>RTSystemEditorRCP</a:t>
            </a:r>
            <a:r>
              <a:rPr lang="ja-JP" altLang="en-US" sz="1200" dirty="0">
                <a:solidFill>
                  <a:srgbClr val="FF0000"/>
                </a:solidFill>
              </a:rPr>
              <a:t>」がありますが、これは</a:t>
            </a:r>
            <a:r>
              <a:rPr lang="en-US" altLang="ja-JP" sz="1200" dirty="0">
                <a:solidFill>
                  <a:srgbClr val="FF0000"/>
                </a:solidFill>
              </a:rPr>
              <a:t>RTC Builder</a:t>
            </a:r>
            <a:r>
              <a:rPr lang="ja-JP" altLang="en-US" sz="1200" dirty="0">
                <a:solidFill>
                  <a:srgbClr val="FF0000"/>
                </a:solidFill>
              </a:rPr>
              <a:t>が使えないので今回は「</a:t>
            </a:r>
            <a:r>
              <a:rPr lang="en-US" altLang="ja-JP" sz="1200" dirty="0" err="1">
                <a:solidFill>
                  <a:srgbClr val="FF0000"/>
                </a:solidFill>
              </a:rPr>
              <a:t>OpenRTP</a:t>
            </a:r>
            <a:r>
              <a:rPr lang="ja-JP" altLang="en-US" sz="1200" dirty="0">
                <a:solidFill>
                  <a:srgbClr val="FF0000"/>
                </a:solidFill>
              </a:rPr>
              <a:t>」を起動してください。</a:t>
            </a:r>
            <a:endParaRPr lang="en-US" altLang="ja-JP" sz="1200" dirty="0">
              <a:solidFill>
                <a:srgbClr val="FF0000"/>
              </a:solidFill>
            </a:endParaRPr>
          </a:p>
          <a:p>
            <a:pPr lvl="2" eaLnBrk="1" hangingPunct="1">
              <a:lnSpc>
                <a:spcPct val="80000"/>
              </a:lnSpc>
              <a:defRPr/>
            </a:pPr>
            <a:r>
              <a:rPr lang="en-US" altLang="ja-JP" sz="1600" kern="0" dirty="0">
                <a:solidFill>
                  <a:srgbClr val="5F5F5F"/>
                </a:solidFill>
              </a:rPr>
              <a:t>Windows 10</a:t>
            </a:r>
          </a:p>
          <a:p>
            <a:pPr lvl="3" eaLnBrk="1" hangingPunct="1">
              <a:lnSpc>
                <a:spcPct val="80000"/>
              </a:lnSpc>
              <a:defRPr/>
            </a:pPr>
            <a:r>
              <a:rPr lang="ja-JP" altLang="en-US" sz="1200" kern="0" dirty="0">
                <a:solidFill>
                  <a:srgbClr val="5F5F5F"/>
                </a:solidFill>
              </a:rPr>
              <a:t>左下の「ここに入力して検索」に</a:t>
            </a:r>
            <a:r>
              <a:rPr lang="en-US" altLang="ja-JP" sz="1200" kern="0" dirty="0" err="1">
                <a:solidFill>
                  <a:srgbClr val="5F5F5F"/>
                </a:solidFill>
              </a:rPr>
              <a:t>OpenRTP</a:t>
            </a:r>
            <a:r>
              <a:rPr lang="ja-JP" altLang="en-US" sz="1200" kern="0" dirty="0">
                <a:solidFill>
                  <a:srgbClr val="5F5F5F"/>
                </a:solidFill>
              </a:rPr>
              <a:t>と入力して、表示された</a:t>
            </a:r>
            <a:r>
              <a:rPr lang="en-US" altLang="ja-JP" sz="1200" kern="0" dirty="0" err="1">
                <a:solidFill>
                  <a:srgbClr val="5F5F5F"/>
                </a:solidFill>
              </a:rPr>
              <a:t>OpenRTP</a:t>
            </a:r>
            <a:r>
              <a:rPr lang="ja-JP" altLang="en-US" sz="1200" kern="0" dirty="0">
                <a:solidFill>
                  <a:srgbClr val="5F5F5F"/>
                </a:solidFill>
              </a:rPr>
              <a:t>を起動</a:t>
            </a:r>
            <a:endParaRPr lang="en-US" altLang="ja-JP" sz="1200" kern="0" dirty="0">
              <a:solidFill>
                <a:srgbClr val="5F5F5F"/>
              </a:solidFill>
            </a:endParaRPr>
          </a:p>
          <a:p>
            <a:pPr lvl="1" eaLnBrk="1" hangingPunct="1">
              <a:lnSpc>
                <a:spcPct val="80000"/>
              </a:lnSpc>
              <a:defRPr/>
            </a:pPr>
            <a:r>
              <a:rPr lang="en-US" altLang="ja-JP" sz="2000" kern="0" dirty="0">
                <a:solidFill>
                  <a:srgbClr val="5F5F5F"/>
                </a:solidFill>
              </a:rPr>
              <a:t>Ubuntu</a:t>
            </a:r>
          </a:p>
          <a:p>
            <a:pPr lvl="2" eaLnBrk="1" hangingPunct="1">
              <a:lnSpc>
                <a:spcPct val="80000"/>
              </a:lnSpc>
              <a:defRPr/>
            </a:pPr>
            <a:r>
              <a:rPr lang="ja-JP" altLang="en-US" sz="1600" kern="0" dirty="0">
                <a:solidFill>
                  <a:srgbClr val="5F5F5F"/>
                </a:solidFill>
              </a:rPr>
              <a:t>以下のコマンドを入力</a:t>
            </a:r>
            <a:endParaRPr lang="en-US" altLang="ja-JP" sz="1600" kern="0" dirty="0">
              <a:solidFill>
                <a:srgbClr val="5F5F5F"/>
              </a:solidFill>
            </a:endParaRPr>
          </a:p>
          <a:p>
            <a:pPr lvl="2" eaLnBrk="1" hangingPunct="1">
              <a:lnSpc>
                <a:spcPct val="80000"/>
              </a:lnSpc>
              <a:defRPr/>
            </a:pPr>
            <a:r>
              <a:rPr lang="en-US" altLang="ja-JP" sz="1600" kern="0" dirty="0">
                <a:solidFill>
                  <a:srgbClr val="5F5F5F"/>
                </a:solidFill>
              </a:rPr>
              <a:t>$ </a:t>
            </a:r>
            <a:r>
              <a:rPr lang="en-US" altLang="ja-JP" sz="1600" kern="0" dirty="0" err="1">
                <a:solidFill>
                  <a:srgbClr val="5F5F5F"/>
                </a:solidFill>
              </a:rPr>
              <a:t>openrtp</a:t>
            </a: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2" name="図 1">
            <a:extLst>
              <a:ext uri="{FF2B5EF4-FFF2-40B4-BE49-F238E27FC236}">
                <a16:creationId xmlns:a16="http://schemas.microsoft.com/office/drawing/2014/main" id="{2CF67A87-8219-49E5-A76B-BE86F6D4741B}"/>
              </a:ext>
            </a:extLst>
          </p:cNvPr>
          <p:cNvPicPr>
            <a:picLocks noChangeAspect="1"/>
          </p:cNvPicPr>
          <p:nvPr/>
        </p:nvPicPr>
        <p:blipFill>
          <a:blip r:embed="rId3"/>
          <a:stretch>
            <a:fillRect/>
          </a:stretch>
        </p:blipFill>
        <p:spPr>
          <a:xfrm>
            <a:off x="2186736" y="2303874"/>
            <a:ext cx="1308608" cy="810091"/>
          </a:xfrm>
          <a:prstGeom prst="rect">
            <a:avLst/>
          </a:prstGeom>
        </p:spPr>
      </p:pic>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Rectangle 11">
            <a:extLst>
              <a:ext uri="{FF2B5EF4-FFF2-40B4-BE49-F238E27FC236}">
                <a16:creationId xmlns:a16="http://schemas.microsoft.com/office/drawing/2014/main" id="{ACA6B31D-8201-45A7-8A1C-FED3C7B2AD8E}"/>
              </a:ext>
            </a:extLst>
          </p:cNvPr>
          <p:cNvSpPr>
            <a:spLocks noGrp="1" noChangeArrowheads="1"/>
          </p:cNvSpPr>
          <p:nvPr>
            <p:ph type="title" idx="4294967295"/>
          </p:nvPr>
        </p:nvSpPr>
        <p:spPr>
          <a:xfrm>
            <a:off x="179388" y="368300"/>
            <a:ext cx="8805862" cy="865188"/>
          </a:xfrm>
        </p:spPr>
        <p:txBody>
          <a:bodyPr/>
          <a:lstStyle/>
          <a:p>
            <a:pPr eaLnBrk="1" hangingPunct="1"/>
            <a:r>
              <a:rPr lang="ja-JP" altLang="en-US">
                <a:solidFill>
                  <a:srgbClr val="5F5F5F"/>
                </a:solidFill>
              </a:rPr>
              <a:t>コネクタプロファイルの設定</a:t>
            </a:r>
            <a:endParaRPr lang="en-US" altLang="ja-JP">
              <a:solidFill>
                <a:srgbClr val="5F5F5F"/>
              </a:solidFill>
            </a:endParaRPr>
          </a:p>
        </p:txBody>
      </p:sp>
      <p:sp>
        <p:nvSpPr>
          <p:cNvPr id="5" name="Rectangle 2">
            <a:extLst>
              <a:ext uri="{FF2B5EF4-FFF2-40B4-BE49-F238E27FC236}">
                <a16:creationId xmlns:a16="http://schemas.microsoft.com/office/drawing/2014/main" id="{82CD2352-3DA4-4D64-BBAD-68FA63717C08}"/>
              </a:ext>
            </a:extLst>
          </p:cNvPr>
          <p:cNvSpPr txBox="1">
            <a:spLocks noChangeArrowheads="1"/>
          </p:cNvSpPr>
          <p:nvPr/>
        </p:nvSpPr>
        <p:spPr bwMode="auto">
          <a:xfrm>
            <a:off x="460375" y="1196975"/>
            <a:ext cx="7915275" cy="508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err="1">
                <a:solidFill>
                  <a:srgbClr val="5F5F5F"/>
                </a:solidFill>
              </a:rPr>
              <a:t>SubscriptionType</a:t>
            </a:r>
            <a:endParaRPr lang="en-US" altLang="ja-JP" sz="2000" kern="0" dirty="0">
              <a:solidFill>
                <a:srgbClr val="5F5F5F"/>
              </a:solidFill>
            </a:endParaRPr>
          </a:p>
          <a:p>
            <a:pPr lvl="1" eaLnBrk="1" hangingPunct="1">
              <a:lnSpc>
                <a:spcPct val="80000"/>
              </a:lnSpc>
              <a:defRPr/>
            </a:pPr>
            <a:r>
              <a:rPr lang="en-US" altLang="ja-JP" sz="1800" kern="0" dirty="0">
                <a:solidFill>
                  <a:srgbClr val="5F5F5F"/>
                </a:solidFill>
              </a:rPr>
              <a:t>flush(</a:t>
            </a:r>
            <a:r>
              <a:rPr lang="ja-JP" altLang="en-US" sz="1800" kern="0" dirty="0">
                <a:solidFill>
                  <a:srgbClr val="5F5F5F"/>
                </a:solidFill>
              </a:rPr>
              <a:t>同期</a:t>
            </a:r>
            <a:r>
              <a:rPr lang="en-US" altLang="ja-JP" sz="1800" kern="0" dirty="0">
                <a:solidFill>
                  <a:srgbClr val="5F5F5F"/>
                </a:solidFill>
              </a:rPr>
              <a:t>)</a:t>
            </a: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marL="457200" lvl="1" indent="0" eaLnBrk="1" hangingPunct="1">
              <a:lnSpc>
                <a:spcPct val="80000"/>
              </a:lnSpc>
              <a:buFontTx/>
              <a:buNone/>
              <a:defRPr/>
            </a:pPr>
            <a:endParaRPr lang="en-US" altLang="ja-JP" sz="1400" kern="0" dirty="0">
              <a:solidFill>
                <a:srgbClr val="5F5F5F"/>
              </a:solidFill>
            </a:endParaRPr>
          </a:p>
          <a:p>
            <a:pPr lvl="1" eaLnBrk="1" hangingPunct="1">
              <a:lnSpc>
                <a:spcPct val="80000"/>
              </a:lnSpc>
              <a:defRPr/>
            </a:pPr>
            <a:r>
              <a:rPr lang="en-US" altLang="ja-JP" sz="1800" kern="0" dirty="0">
                <a:solidFill>
                  <a:srgbClr val="5F5F5F"/>
                </a:solidFill>
              </a:rPr>
              <a:t>new</a:t>
            </a:r>
            <a:r>
              <a:rPr lang="ja-JP" altLang="en-US" sz="1800" kern="0" dirty="0" err="1">
                <a:solidFill>
                  <a:srgbClr val="5F5F5F"/>
                </a:solidFill>
              </a:rPr>
              <a:t>、</a:t>
            </a:r>
            <a:r>
              <a:rPr lang="en-US" altLang="ja-JP" sz="1800" kern="0" dirty="0">
                <a:solidFill>
                  <a:srgbClr val="5F5F5F"/>
                </a:solidFill>
              </a:rPr>
              <a:t> periodic(</a:t>
            </a:r>
            <a:r>
              <a:rPr lang="ja-JP" altLang="en-US" sz="1800" kern="0" dirty="0">
                <a:solidFill>
                  <a:srgbClr val="5F5F5F"/>
                </a:solidFill>
              </a:rPr>
              <a:t>非同期</a:t>
            </a:r>
            <a:r>
              <a:rPr lang="en-US" altLang="ja-JP" sz="1800" kern="0" dirty="0">
                <a:solidFill>
                  <a:srgbClr val="5F5F5F"/>
                </a:solidFill>
              </a:rPr>
              <a:t>)</a:t>
            </a:r>
            <a:endParaRPr lang="en-US" altLang="ja-JP" kern="0" dirty="0">
              <a:solidFill>
                <a:srgbClr val="5F5F5F"/>
              </a:solidFill>
            </a:endParaRPr>
          </a:p>
          <a:p>
            <a:pPr lvl="1" eaLnBrk="1" hangingPunct="1">
              <a:lnSpc>
                <a:spcPct val="80000"/>
              </a:lnSpc>
              <a:defRPr/>
            </a:pPr>
            <a:endParaRPr lang="en-US" altLang="ja-JP" sz="800" kern="0" dirty="0">
              <a:solidFill>
                <a:srgbClr val="5F5F5F"/>
              </a:solidFill>
            </a:endParaRPr>
          </a:p>
          <a:p>
            <a:pPr lvl="2" eaLnBrk="1" hangingPunct="1">
              <a:lnSpc>
                <a:spcPct val="80000"/>
              </a:lnSpc>
              <a:defRPr/>
            </a:pPr>
            <a:endParaRPr lang="en-US" altLang="ja-JP" sz="1200" kern="0" dirty="0">
              <a:solidFill>
                <a:srgbClr val="5F5F5F"/>
              </a:solidFill>
            </a:endParaRPr>
          </a:p>
        </p:txBody>
      </p:sp>
      <p:pic>
        <p:nvPicPr>
          <p:cNvPr id="189444" name="図 3">
            <a:extLst>
              <a:ext uri="{FF2B5EF4-FFF2-40B4-BE49-F238E27FC236}">
                <a16:creationId xmlns:a16="http://schemas.microsoft.com/office/drawing/2014/main" id="{9BF59929-1D3A-4AA8-BC4F-0F47FD3B9DB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916238" y="1768475"/>
            <a:ext cx="3132137" cy="211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9445" name="図 7">
            <a:extLst>
              <a:ext uri="{FF2B5EF4-FFF2-40B4-BE49-F238E27FC236}">
                <a16:creationId xmlns:a16="http://schemas.microsoft.com/office/drawing/2014/main" id="{8AD65544-BDA5-4AB7-9A8A-09701D1C4CD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38213" y="4373563"/>
            <a:ext cx="6959600" cy="2466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11">
            <a:extLst>
              <a:ext uri="{FF2B5EF4-FFF2-40B4-BE49-F238E27FC236}">
                <a16:creationId xmlns:a16="http://schemas.microsoft.com/office/drawing/2014/main" id="{099C4135-AE40-42DD-8BEE-82A4EC5EDBCB}"/>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コネクタプロファイルの設定</a:t>
            </a:r>
            <a:endParaRPr lang="en-US" altLang="ja-JP">
              <a:solidFill>
                <a:srgbClr val="5F5F5F"/>
              </a:solidFill>
            </a:endParaRPr>
          </a:p>
        </p:txBody>
      </p:sp>
      <p:pic>
        <p:nvPicPr>
          <p:cNvPr id="191491" name="図 1">
            <a:extLst>
              <a:ext uri="{FF2B5EF4-FFF2-40B4-BE49-F238E27FC236}">
                <a16:creationId xmlns:a16="http://schemas.microsoft.com/office/drawing/2014/main" id="{A5B73317-11F4-49DE-8AB5-F16F8EF97FE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692775" y="1449388"/>
            <a:ext cx="3424238" cy="4805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5" name="表 4">
            <a:extLst>
              <a:ext uri="{FF2B5EF4-FFF2-40B4-BE49-F238E27FC236}">
                <a16:creationId xmlns:a16="http://schemas.microsoft.com/office/drawing/2014/main" id="{22964F71-4E44-4F84-890A-41D153DA4F66}"/>
              </a:ext>
            </a:extLst>
          </p:cNvPr>
          <p:cNvGraphicFramePr>
            <a:graphicFrameLocks noGrp="1"/>
          </p:cNvGraphicFramePr>
          <p:nvPr/>
        </p:nvGraphicFramePr>
        <p:xfrm>
          <a:off x="73025" y="1174750"/>
          <a:ext cx="5489575" cy="5229225"/>
        </p:xfrm>
        <a:graphic>
          <a:graphicData uri="http://schemas.openxmlformats.org/drawingml/2006/table">
            <a:tbl>
              <a:tblPr firstRow="1" bandRow="1">
                <a:tableStyleId>{7DF18680-E054-41AD-8BC1-D1AEF772440D}</a:tableStyleId>
              </a:tblPr>
              <a:tblGrid>
                <a:gridCol w="2744788">
                  <a:extLst>
                    <a:ext uri="{9D8B030D-6E8A-4147-A177-3AD203B41FA5}">
                      <a16:colId xmlns:a16="http://schemas.microsoft.com/office/drawing/2014/main" val="20000"/>
                    </a:ext>
                  </a:extLst>
                </a:gridCol>
                <a:gridCol w="2744788">
                  <a:extLst>
                    <a:ext uri="{9D8B030D-6E8A-4147-A177-3AD203B41FA5}">
                      <a16:colId xmlns:a16="http://schemas.microsoft.com/office/drawing/2014/main" val="20001"/>
                    </a:ext>
                  </a:extLst>
                </a:gridCol>
              </a:tblGrid>
              <a:tr h="377969">
                <a:tc>
                  <a:txBody>
                    <a:bodyPr/>
                    <a:lstStyle/>
                    <a:p>
                      <a:r>
                        <a:rPr kumimoji="1" lang="ja-JP" altLang="en-US" sz="1800" dirty="0">
                          <a:solidFill>
                            <a:schemeClr val="tx1"/>
                          </a:solidFill>
                        </a:rPr>
                        <a:t>項目</a:t>
                      </a:r>
                    </a:p>
                  </a:txBody>
                  <a:tcPr marL="91458" marR="91458" marT="45712" marB="45712"/>
                </a:tc>
                <a:tc>
                  <a:txBody>
                    <a:bodyPr/>
                    <a:lstStyle/>
                    <a:p>
                      <a:r>
                        <a:rPr kumimoji="1" lang="ja-JP" altLang="en-US" sz="1800">
                          <a:solidFill>
                            <a:schemeClr val="tx1"/>
                          </a:solidFill>
                        </a:rPr>
                        <a:t>設定内容</a:t>
                      </a:r>
                      <a:endParaRPr kumimoji="1" lang="ja-JP" altLang="en-US" sz="1800" dirty="0">
                        <a:solidFill>
                          <a:schemeClr val="tx1"/>
                        </a:solidFill>
                      </a:endParaRPr>
                    </a:p>
                  </a:txBody>
                  <a:tcPr marL="91458" marR="91458" marT="45712" marB="45712"/>
                </a:tc>
                <a:extLst>
                  <a:ext uri="{0D108BD9-81ED-4DB2-BD59-A6C34878D82A}">
                    <a16:rowId xmlns:a16="http://schemas.microsoft.com/office/drawing/2014/main" val="10000"/>
                  </a:ext>
                </a:extLst>
              </a:tr>
              <a:tr h="370766">
                <a:tc>
                  <a:txBody>
                    <a:bodyPr/>
                    <a:lstStyle/>
                    <a:p>
                      <a:r>
                        <a:rPr kumimoji="1" lang="en-US" altLang="ja-JP" sz="1800"/>
                        <a:t>Buffer length</a:t>
                      </a:r>
                      <a:endParaRPr kumimoji="1" lang="ja-JP" altLang="en-US" sz="1800" dirty="0"/>
                    </a:p>
                  </a:txBody>
                  <a:tcPr marL="91458" marR="91458" marT="45712" marB="45712"/>
                </a:tc>
                <a:tc>
                  <a:txBody>
                    <a:bodyPr/>
                    <a:lstStyle/>
                    <a:p>
                      <a:r>
                        <a:rPr lang="ja-JP" altLang="en-US" sz="1800"/>
                        <a:t>バッファの大きさ </a:t>
                      </a:r>
                      <a:endParaRPr kumimoji="1" lang="ja-JP" altLang="en-US" sz="1800" dirty="0"/>
                    </a:p>
                  </a:txBody>
                  <a:tcPr marL="91458" marR="91458" marT="45712" marB="45712"/>
                </a:tc>
                <a:extLst>
                  <a:ext uri="{0D108BD9-81ED-4DB2-BD59-A6C34878D82A}">
                    <a16:rowId xmlns:a16="http://schemas.microsoft.com/office/drawing/2014/main" val="10001"/>
                  </a:ext>
                </a:extLst>
              </a:tr>
              <a:tr h="1188703">
                <a:tc>
                  <a:txBody>
                    <a:bodyPr/>
                    <a:lstStyle/>
                    <a:p>
                      <a:r>
                        <a:rPr kumimoji="1" lang="en-US" altLang="ja-JP" sz="1800"/>
                        <a:t>Buffer full policy</a:t>
                      </a:r>
                      <a:endParaRPr kumimoji="1" lang="ja-JP" altLang="en-US" sz="1800" dirty="0"/>
                    </a:p>
                  </a:txBody>
                  <a:tcPr marL="91458" marR="91458" marT="45712" marB="45712"/>
                </a:tc>
                <a:tc>
                  <a:txBody>
                    <a:bodyPr/>
                    <a:lstStyle/>
                    <a:p>
                      <a:r>
                        <a:rPr kumimoji="1" lang="ja-JP" altLang="en-US" sz="1800"/>
                        <a:t>データ書き込み時に，バッファフルだった場合の処理．</a:t>
                      </a:r>
                      <a:r>
                        <a:rPr kumimoji="1" lang="en-US" altLang="ja-JP" sz="1800"/>
                        <a:t>overwrite</a:t>
                      </a:r>
                      <a:r>
                        <a:rPr kumimoji="1" lang="ja-JP" altLang="en-US" sz="1800"/>
                        <a:t>，</a:t>
                      </a:r>
                      <a:r>
                        <a:rPr kumimoji="1" lang="en-US" altLang="ja-JP" sz="1800"/>
                        <a:t>do_nothing</a:t>
                      </a:r>
                      <a:r>
                        <a:rPr kumimoji="1" lang="ja-JP" altLang="en-US" sz="1800"/>
                        <a:t>，</a:t>
                      </a:r>
                      <a:r>
                        <a:rPr kumimoji="1" lang="en-US" altLang="ja-JP" sz="1800"/>
                        <a:t>block</a:t>
                      </a:r>
                      <a:r>
                        <a:rPr kumimoji="1" lang="ja-JP" altLang="en-US" sz="1800"/>
                        <a:t>から選択</a:t>
                      </a:r>
                      <a:endParaRPr kumimoji="1" lang="ja-JP" altLang="en-US" sz="1800" dirty="0"/>
                    </a:p>
                  </a:txBody>
                  <a:tcPr marL="91458" marR="91458" marT="45712" marB="45712"/>
                </a:tc>
                <a:extLst>
                  <a:ext uri="{0D108BD9-81ED-4DB2-BD59-A6C34878D82A}">
                    <a16:rowId xmlns:a16="http://schemas.microsoft.com/office/drawing/2014/main" val="10002"/>
                  </a:ext>
                </a:extLst>
              </a:tr>
              <a:tr h="914383">
                <a:tc>
                  <a:txBody>
                    <a:bodyPr/>
                    <a:lstStyle/>
                    <a:p>
                      <a:r>
                        <a:rPr kumimoji="1" lang="en-US" altLang="ja-JP" sz="1800"/>
                        <a:t>Buffer write timeout</a:t>
                      </a:r>
                      <a:endParaRPr kumimoji="1" lang="ja-JP" altLang="en-US" sz="1800" dirty="0"/>
                    </a:p>
                  </a:txBody>
                  <a:tcPr marL="91458" marR="91458" marT="45712" marB="45712"/>
                </a:tc>
                <a:tc>
                  <a:txBody>
                    <a:bodyPr/>
                    <a:lstStyle/>
                    <a:p>
                      <a:r>
                        <a:rPr kumimoji="1" lang="ja-JP" altLang="en-US" sz="1800"/>
                        <a:t>データ書き込み時に，タイムアウトイベントを発生させるまでの時間</a:t>
                      </a:r>
                      <a:r>
                        <a:rPr kumimoji="1" lang="en-US" altLang="ja-JP" sz="1800"/>
                        <a:t>(</a:t>
                      </a:r>
                      <a:r>
                        <a:rPr kumimoji="1" lang="ja-JP" altLang="en-US" sz="1800"/>
                        <a:t>単位</a:t>
                      </a:r>
                      <a:r>
                        <a:rPr kumimoji="1" lang="en-US" altLang="ja-JP" sz="1800"/>
                        <a:t>:</a:t>
                      </a:r>
                      <a:r>
                        <a:rPr kumimoji="1" lang="ja-JP" altLang="en-US" sz="1800"/>
                        <a:t>秒</a:t>
                      </a:r>
                      <a:r>
                        <a:rPr kumimoji="1" lang="en-US" altLang="ja-JP" sz="1800"/>
                        <a:t>)</a:t>
                      </a:r>
                      <a:endParaRPr kumimoji="1" lang="ja-JP" altLang="en-US" sz="1800" dirty="0"/>
                    </a:p>
                  </a:txBody>
                  <a:tcPr marL="91458" marR="91458" marT="45712" marB="45712"/>
                </a:tc>
                <a:extLst>
                  <a:ext uri="{0D108BD9-81ED-4DB2-BD59-A6C34878D82A}">
                    <a16:rowId xmlns:a16="http://schemas.microsoft.com/office/drawing/2014/main" val="10003"/>
                  </a:ext>
                </a:extLst>
              </a:tr>
              <a:tr h="1463022">
                <a:tc>
                  <a:txBody>
                    <a:bodyPr/>
                    <a:lstStyle/>
                    <a:p>
                      <a:r>
                        <a:rPr kumimoji="1" lang="en-US" altLang="ja-JP" sz="1800" dirty="0"/>
                        <a:t>Buffer empty policy</a:t>
                      </a:r>
                      <a:endParaRPr kumimoji="1" lang="ja-JP" altLang="en-US" sz="1800" dirty="0"/>
                    </a:p>
                  </a:txBody>
                  <a:tcPr marL="91458" marR="91458" marT="45712" marB="45712"/>
                </a:tc>
                <a:tc>
                  <a:txBody>
                    <a:bodyPr/>
                    <a:lstStyle/>
                    <a:p>
                      <a:r>
                        <a:rPr kumimoji="1" lang="ja-JP" altLang="en-US" sz="1800"/>
                        <a:t>データ読み出し時に，バッファが空だった場合の処理．</a:t>
                      </a:r>
                      <a:r>
                        <a:rPr kumimoji="1" lang="en-US" altLang="ja-JP" sz="1800"/>
                        <a:t>readback</a:t>
                      </a:r>
                      <a:r>
                        <a:rPr kumimoji="1" lang="ja-JP" altLang="en-US" sz="1800"/>
                        <a:t>，</a:t>
                      </a:r>
                      <a:r>
                        <a:rPr kumimoji="1" lang="en-US" altLang="ja-JP" sz="1800"/>
                        <a:t>do_nothing</a:t>
                      </a:r>
                      <a:r>
                        <a:rPr kumimoji="1" lang="ja-JP" altLang="en-US" sz="1800"/>
                        <a:t>，</a:t>
                      </a:r>
                      <a:r>
                        <a:rPr kumimoji="1" lang="en-US" altLang="ja-JP" sz="1800"/>
                        <a:t>block</a:t>
                      </a:r>
                      <a:r>
                        <a:rPr kumimoji="1" lang="ja-JP" altLang="en-US" sz="1800"/>
                        <a:t>から選択</a:t>
                      </a:r>
                      <a:endParaRPr kumimoji="1" lang="ja-JP" altLang="en-US" sz="1800" dirty="0"/>
                    </a:p>
                  </a:txBody>
                  <a:tcPr marL="91458" marR="91458" marT="45712" marB="45712"/>
                </a:tc>
                <a:extLst>
                  <a:ext uri="{0D108BD9-81ED-4DB2-BD59-A6C34878D82A}">
                    <a16:rowId xmlns:a16="http://schemas.microsoft.com/office/drawing/2014/main" val="10004"/>
                  </a:ext>
                </a:extLst>
              </a:tr>
              <a:tr h="914383">
                <a:tc>
                  <a:txBody>
                    <a:bodyPr/>
                    <a:lstStyle/>
                    <a:p>
                      <a:r>
                        <a:rPr kumimoji="1" lang="en-US" altLang="ja-JP" sz="1800"/>
                        <a:t>Buffer read timeout</a:t>
                      </a:r>
                      <a:endParaRPr kumimoji="1" lang="ja-JP" altLang="en-US" sz="1800" dirty="0"/>
                    </a:p>
                  </a:txBody>
                  <a:tcPr marL="91458" marR="91458" marT="45712" marB="45712"/>
                </a:tc>
                <a:tc>
                  <a:txBody>
                    <a:bodyPr/>
                    <a:lstStyle/>
                    <a:p>
                      <a:r>
                        <a:rPr kumimoji="1" lang="ja-JP" altLang="en-US" sz="1800" dirty="0"/>
                        <a:t>データ読み出し時に，タイムアウトイベントを発生させるまでの時間</a:t>
                      </a:r>
                      <a:r>
                        <a:rPr kumimoji="1" lang="en-US" altLang="ja-JP" sz="1800" dirty="0"/>
                        <a:t>(</a:t>
                      </a:r>
                      <a:r>
                        <a:rPr kumimoji="1" lang="ja-JP" altLang="en-US" sz="1800" dirty="0"/>
                        <a:t>単位</a:t>
                      </a:r>
                      <a:r>
                        <a:rPr kumimoji="1" lang="en-US" altLang="ja-JP" sz="1800" dirty="0"/>
                        <a:t>:</a:t>
                      </a:r>
                      <a:r>
                        <a:rPr kumimoji="1" lang="ja-JP" altLang="en-US" sz="1800" dirty="0"/>
                        <a:t>秒</a:t>
                      </a:r>
                      <a:r>
                        <a:rPr kumimoji="1" lang="en-US" altLang="ja-JP" sz="1800" dirty="0"/>
                        <a:t>)</a:t>
                      </a:r>
                      <a:endParaRPr kumimoji="1" lang="ja-JP" altLang="en-US" sz="1800" dirty="0"/>
                    </a:p>
                  </a:txBody>
                  <a:tcPr marL="91458" marR="91458" marT="45712" marB="45712"/>
                </a:tc>
                <a:extLst>
                  <a:ext uri="{0D108BD9-81ED-4DB2-BD59-A6C34878D82A}">
                    <a16:rowId xmlns:a16="http://schemas.microsoft.com/office/drawing/2014/main" val="10005"/>
                  </a:ext>
                </a:extLst>
              </a:tr>
            </a:tbl>
          </a:graphicData>
        </a:graphic>
      </p:graphicFrame>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Rectangle 11">
            <a:extLst>
              <a:ext uri="{FF2B5EF4-FFF2-40B4-BE49-F238E27FC236}">
                <a16:creationId xmlns:a16="http://schemas.microsoft.com/office/drawing/2014/main" id="{4E7AB69F-4A40-4609-B9F9-3D7DEFA4ABFE}"/>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サービスポートについて</a:t>
            </a:r>
            <a:endParaRPr lang="en-US" altLang="ja-JP">
              <a:solidFill>
                <a:srgbClr val="5F5F5F"/>
              </a:solidFill>
            </a:endParaRPr>
          </a:p>
        </p:txBody>
      </p:sp>
      <p:pic>
        <p:nvPicPr>
          <p:cNvPr id="193539" name="Picture 2" descr="serviceport_example_ja.png">
            <a:extLst>
              <a:ext uri="{FF2B5EF4-FFF2-40B4-BE49-F238E27FC236}">
                <a16:creationId xmlns:a16="http://schemas.microsoft.com/office/drawing/2014/main" id="{9DF8D30A-8F67-4A99-A554-79E671FA8B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57388" y="2008188"/>
            <a:ext cx="5235575" cy="280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2">
            <a:extLst>
              <a:ext uri="{FF2B5EF4-FFF2-40B4-BE49-F238E27FC236}">
                <a16:creationId xmlns:a16="http://schemas.microsoft.com/office/drawing/2014/main" id="{358B5301-DCB4-4D85-8B71-C9407346218C}"/>
              </a:ext>
            </a:extLst>
          </p:cNvPr>
          <p:cNvSpPr txBox="1">
            <a:spLocks noChangeArrowheads="1"/>
          </p:cNvSpPr>
          <p:nvPr/>
        </p:nvSpPr>
        <p:spPr bwMode="auto">
          <a:xfrm>
            <a:off x="460375" y="1196975"/>
            <a:ext cx="7037388" cy="811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コマンドレベルのやり取りを行うための仕組み</a:t>
            </a:r>
            <a:endParaRPr lang="en-US" altLang="ja-JP" sz="2000" kern="0" dirty="0">
              <a:solidFill>
                <a:srgbClr val="5F5F5F"/>
              </a:solidFill>
            </a:endParaRPr>
          </a:p>
          <a:p>
            <a:pPr lvl="1" eaLnBrk="1" hangingPunct="1">
              <a:lnSpc>
                <a:spcPct val="80000"/>
              </a:lnSpc>
              <a:defRPr/>
            </a:pPr>
            <a:r>
              <a:rPr lang="ja-JP" altLang="en-US" sz="1600" kern="0" dirty="0">
                <a:solidFill>
                  <a:srgbClr val="5F5F5F"/>
                </a:solidFill>
              </a:rPr>
              <a:t>任意のタイミングで操作を行いたい時などに使用</a:t>
            </a:r>
            <a:endParaRPr lang="en-US" altLang="ja-JP" sz="1600" kern="0" dirty="0">
              <a:solidFill>
                <a:srgbClr val="5F5F5F"/>
              </a:solidFill>
            </a:endParaRPr>
          </a:p>
          <a:p>
            <a:pPr lvl="2" eaLnBrk="1" hangingPunct="1">
              <a:lnSpc>
                <a:spcPct val="80000"/>
              </a:lnSpc>
              <a:defRPr/>
            </a:pPr>
            <a:r>
              <a:rPr lang="ja-JP" altLang="en-US" sz="1200" kern="0" dirty="0">
                <a:solidFill>
                  <a:srgbClr val="5F5F5F"/>
                </a:solidFill>
              </a:rPr>
              <a:t>例えばロボットアームのサーボを停止させる、ハンドを閉じる等</a:t>
            </a:r>
            <a:endParaRPr lang="en-US" altLang="ja-JP" sz="1200" kern="0" dirty="0">
              <a:solidFill>
                <a:srgbClr val="5F5F5F"/>
              </a:solidFill>
            </a:endParaRPr>
          </a:p>
        </p:txBody>
      </p:sp>
      <p:pic>
        <p:nvPicPr>
          <p:cNvPr id="193541" name="Picture 8" descr="provider_and_consumer_ja.png">
            <a:extLst>
              <a:ext uri="{FF2B5EF4-FFF2-40B4-BE49-F238E27FC236}">
                <a16:creationId xmlns:a16="http://schemas.microsoft.com/office/drawing/2014/main" id="{F9AB39D9-681B-4997-B8D4-CB1DEEF0411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57900" y="4533900"/>
            <a:ext cx="2670175" cy="163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2">
            <a:extLst>
              <a:ext uri="{FF2B5EF4-FFF2-40B4-BE49-F238E27FC236}">
                <a16:creationId xmlns:a16="http://schemas.microsoft.com/office/drawing/2014/main" id="{04CFDA2D-9E41-4AAC-9DA9-36F4DCAFCBDF}"/>
              </a:ext>
            </a:extLst>
          </p:cNvPr>
          <p:cNvSpPr txBox="1">
            <a:spLocks noChangeArrowheads="1"/>
          </p:cNvSpPr>
          <p:nvPr/>
        </p:nvSpPr>
        <p:spPr bwMode="auto">
          <a:xfrm>
            <a:off x="450850" y="5014913"/>
            <a:ext cx="5607050" cy="1149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コンシューマ側がプロバイダ側が提供する関数群</a:t>
            </a:r>
            <a:r>
              <a:rPr lang="en-US" altLang="ja-JP" sz="2000" kern="0" dirty="0">
                <a:solidFill>
                  <a:srgbClr val="5F5F5F"/>
                </a:solidFill>
              </a:rPr>
              <a:t>(</a:t>
            </a:r>
            <a:r>
              <a:rPr lang="ja-JP" altLang="en-US" sz="2000" kern="0" dirty="0">
                <a:solidFill>
                  <a:srgbClr val="5F5F5F"/>
                </a:solidFill>
              </a:rPr>
              <a:t>オペレーション、メソッド</a:t>
            </a:r>
            <a:r>
              <a:rPr lang="en-US" altLang="ja-JP" sz="2000" kern="0" dirty="0">
                <a:solidFill>
                  <a:srgbClr val="5F5F5F"/>
                </a:solidFill>
              </a:rPr>
              <a:t>)</a:t>
            </a:r>
            <a:r>
              <a:rPr lang="ja-JP" altLang="en-US" sz="2000" kern="0" dirty="0">
                <a:solidFill>
                  <a:srgbClr val="5F5F5F"/>
                </a:solidFill>
              </a:rPr>
              <a:t>を呼び出す</a:t>
            </a:r>
            <a:endParaRPr lang="en-US" altLang="ja-JP" sz="2000" kern="0" dirty="0">
              <a:solidFill>
                <a:srgbClr val="5F5F5F"/>
              </a:solidFill>
            </a:endParaRPr>
          </a:p>
          <a:p>
            <a:pPr eaLnBrk="1" hangingPunct="1">
              <a:lnSpc>
                <a:spcPct val="80000"/>
              </a:lnSpc>
              <a:defRPr/>
            </a:pPr>
            <a:r>
              <a:rPr lang="ja-JP" altLang="en-US" sz="2000" kern="0" dirty="0">
                <a:solidFill>
                  <a:srgbClr val="5F5F5F"/>
                </a:solidFill>
              </a:rPr>
              <a:t>インターフェースは</a:t>
            </a:r>
            <a:r>
              <a:rPr lang="en-US" altLang="ja-JP" sz="2000" kern="0" dirty="0">
                <a:solidFill>
                  <a:srgbClr val="5F5F5F"/>
                </a:solidFill>
              </a:rPr>
              <a:t>IDL</a:t>
            </a:r>
            <a:r>
              <a:rPr lang="ja-JP" altLang="en-US" sz="2000" kern="0" dirty="0">
                <a:solidFill>
                  <a:srgbClr val="5F5F5F"/>
                </a:solidFill>
              </a:rPr>
              <a:t>ファイルで定義する。</a:t>
            </a: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11">
            <a:extLst>
              <a:ext uri="{FF2B5EF4-FFF2-40B4-BE49-F238E27FC236}">
                <a16:creationId xmlns:a16="http://schemas.microsoft.com/office/drawing/2014/main" id="{AF4B9760-3415-48C3-A431-03E19B6EAB36}"/>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サービスポートの接続</a:t>
            </a:r>
            <a:endParaRPr lang="en-US" altLang="ja-JP">
              <a:solidFill>
                <a:srgbClr val="5F5F5F"/>
              </a:solidFill>
            </a:endParaRPr>
          </a:p>
        </p:txBody>
      </p:sp>
      <p:pic>
        <p:nvPicPr>
          <p:cNvPr id="195587" name="図 2">
            <a:extLst>
              <a:ext uri="{FF2B5EF4-FFF2-40B4-BE49-F238E27FC236}">
                <a16:creationId xmlns:a16="http://schemas.microsoft.com/office/drawing/2014/main" id="{4A6FCB28-7121-41E7-83FB-59DC65AFE21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078038" y="1171575"/>
            <a:ext cx="4608512" cy="2068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5588" name="図 6">
            <a:extLst>
              <a:ext uri="{FF2B5EF4-FFF2-40B4-BE49-F238E27FC236}">
                <a16:creationId xmlns:a16="http://schemas.microsoft.com/office/drawing/2014/main" id="{F4877A2D-82D0-4A28-BED1-4C903254A7DF}"/>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971675" y="3733800"/>
            <a:ext cx="6562725" cy="276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右矢印 7">
            <a:extLst>
              <a:ext uri="{FF2B5EF4-FFF2-40B4-BE49-F238E27FC236}">
                <a16:creationId xmlns:a16="http://schemas.microsoft.com/office/drawing/2014/main" id="{8CDCCF25-FD10-44FA-9150-21FC2A111117}"/>
              </a:ext>
            </a:extLst>
          </p:cNvPr>
          <p:cNvSpPr/>
          <p:nvPr/>
        </p:nvSpPr>
        <p:spPr>
          <a:xfrm rot="5400000">
            <a:off x="3545682" y="3013869"/>
            <a:ext cx="414337"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11">
            <a:extLst>
              <a:ext uri="{FF2B5EF4-FFF2-40B4-BE49-F238E27FC236}">
                <a16:creationId xmlns:a16="http://schemas.microsoft.com/office/drawing/2014/main" id="{54862618-3832-4637-9564-573F711241C4}"/>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3600">
                <a:solidFill>
                  <a:srgbClr val="5F5F5F"/>
                </a:solidFill>
              </a:rPr>
              <a:t>コンフィギュレーションパラメータについて</a:t>
            </a:r>
            <a:endParaRPr lang="en-US" altLang="ja-JP" sz="3600">
              <a:solidFill>
                <a:srgbClr val="5F5F5F"/>
              </a:solidFill>
            </a:endParaRPr>
          </a:p>
        </p:txBody>
      </p:sp>
      <p:pic>
        <p:nvPicPr>
          <p:cNvPr id="197635" name="Picture 2" descr="configuration_functionality_ja.png">
            <a:extLst>
              <a:ext uri="{FF2B5EF4-FFF2-40B4-BE49-F238E27FC236}">
                <a16:creationId xmlns:a16="http://schemas.microsoft.com/office/drawing/2014/main" id="{D7AE6725-2A10-4406-9BAF-34CE0B9C6F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084388"/>
            <a:ext cx="8985250" cy="426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2">
            <a:extLst>
              <a:ext uri="{FF2B5EF4-FFF2-40B4-BE49-F238E27FC236}">
                <a16:creationId xmlns:a16="http://schemas.microsoft.com/office/drawing/2014/main" id="{6DFD3BA3-BE40-48EB-9686-620CDB83B815}"/>
              </a:ext>
            </a:extLst>
          </p:cNvPr>
          <p:cNvSpPr txBox="1">
            <a:spLocks noChangeArrowheads="1"/>
          </p:cNvSpPr>
          <p:nvPr/>
        </p:nvSpPr>
        <p:spPr bwMode="auto">
          <a:xfrm>
            <a:off x="466725" y="1373188"/>
            <a:ext cx="7035800" cy="841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パラメータを外部から操作する仕組み</a:t>
            </a:r>
            <a:endParaRPr lang="en-US" altLang="ja-JP" sz="2000" kern="0" dirty="0">
              <a:solidFill>
                <a:srgbClr val="5F5F5F"/>
              </a:solidFill>
            </a:endParaRPr>
          </a:p>
          <a:p>
            <a:pPr lvl="1" eaLnBrk="1" hangingPunct="1">
              <a:lnSpc>
                <a:spcPct val="80000"/>
              </a:lnSpc>
              <a:defRPr/>
            </a:pPr>
            <a:r>
              <a:rPr lang="ja-JP" altLang="en-US" sz="1600" kern="0" dirty="0">
                <a:solidFill>
                  <a:srgbClr val="5F5F5F"/>
                </a:solidFill>
              </a:rPr>
              <a:t>コンポーネント作成後に変更が必要なパラメータを設定する</a:t>
            </a:r>
            <a:endParaRPr lang="en-US" altLang="ja-JP" sz="1600" kern="0" dirty="0">
              <a:solidFill>
                <a:srgbClr val="5F5F5F"/>
              </a:solidFill>
            </a:endParaRPr>
          </a:p>
          <a:p>
            <a:pPr lvl="2" eaLnBrk="1" hangingPunct="1">
              <a:lnSpc>
                <a:spcPct val="80000"/>
              </a:lnSpc>
              <a:defRPr/>
            </a:pPr>
            <a:r>
              <a:rPr lang="ja-JP" altLang="en-US" sz="1200" kern="0" dirty="0">
                <a:solidFill>
                  <a:srgbClr val="5F5F5F"/>
                </a:solidFill>
              </a:rPr>
              <a:t>例えばデバイスが接続されている</a:t>
            </a:r>
            <a:r>
              <a:rPr lang="en-US" altLang="ja-JP" sz="1200" kern="0" dirty="0">
                <a:solidFill>
                  <a:srgbClr val="5F5F5F"/>
                </a:solidFill>
              </a:rPr>
              <a:t>COM</a:t>
            </a:r>
            <a:r>
              <a:rPr lang="ja-JP" altLang="en-US" sz="1200" kern="0" dirty="0">
                <a:solidFill>
                  <a:srgbClr val="5F5F5F"/>
                </a:solidFill>
              </a:rPr>
              <a:t>ポート番号の設定等</a:t>
            </a:r>
            <a:endParaRPr lang="en-US" altLang="ja-JP" sz="1200" kern="0" dirty="0">
              <a:solidFill>
                <a:srgbClr val="5F5F5F"/>
              </a:solidFill>
            </a:endParaRP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Rectangle 11">
            <a:extLst>
              <a:ext uri="{FF2B5EF4-FFF2-40B4-BE49-F238E27FC236}">
                <a16:creationId xmlns:a16="http://schemas.microsoft.com/office/drawing/2014/main" id="{0221B443-56E2-48CF-A07A-1815F7B22FC3}"/>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コンフィギュレーションパラメータの設定</a:t>
            </a:r>
            <a:endParaRPr lang="en-US" altLang="ja-JP" sz="4000">
              <a:solidFill>
                <a:srgbClr val="5F5F5F"/>
              </a:solidFill>
            </a:endParaRPr>
          </a:p>
        </p:txBody>
      </p:sp>
      <p:pic>
        <p:nvPicPr>
          <p:cNvPr id="199683" name="図 4">
            <a:extLst>
              <a:ext uri="{FF2B5EF4-FFF2-40B4-BE49-F238E27FC236}">
                <a16:creationId xmlns:a16="http://schemas.microsoft.com/office/drawing/2014/main" id="{AF38EFB9-3C23-44C3-A305-1F25229DBE1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33375" y="1266825"/>
            <a:ext cx="8497888" cy="5300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正方形/長方形 10">
            <a:extLst>
              <a:ext uri="{FF2B5EF4-FFF2-40B4-BE49-F238E27FC236}">
                <a16:creationId xmlns:a16="http://schemas.microsoft.com/office/drawing/2014/main" id="{1A40A250-8A0B-4283-B83C-D9E74D108C6C}"/>
              </a:ext>
            </a:extLst>
          </p:cNvPr>
          <p:cNvSpPr/>
          <p:nvPr/>
        </p:nvSpPr>
        <p:spPr>
          <a:xfrm>
            <a:off x="179388" y="4503738"/>
            <a:ext cx="8713787" cy="1985962"/>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ja-JP" altLang="en-US"/>
          </a:p>
        </p:txBody>
      </p:sp>
      <p:sp>
        <p:nvSpPr>
          <p:cNvPr id="9" name="正方形/長方形 8">
            <a:extLst>
              <a:ext uri="{FF2B5EF4-FFF2-40B4-BE49-F238E27FC236}">
                <a16:creationId xmlns:a16="http://schemas.microsoft.com/office/drawing/2014/main" id="{A2BDF6B8-59FB-43E7-8F8C-AFC93CEC1C2F}"/>
              </a:ext>
            </a:extLst>
          </p:cNvPr>
          <p:cNvSpPr/>
          <p:nvPr/>
        </p:nvSpPr>
        <p:spPr>
          <a:xfrm>
            <a:off x="179388" y="1223963"/>
            <a:ext cx="8713787" cy="3151187"/>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ja-JP" altLang="en-US" dirty="0"/>
          </a:p>
        </p:txBody>
      </p:sp>
      <p:sp>
        <p:nvSpPr>
          <p:cNvPr id="201732" name="Rectangle 11">
            <a:extLst>
              <a:ext uri="{FF2B5EF4-FFF2-40B4-BE49-F238E27FC236}">
                <a16:creationId xmlns:a16="http://schemas.microsoft.com/office/drawing/2014/main" id="{D744414C-EE22-40B4-9122-D0D6B2D31082}"/>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コンフィギュレーションパラメータの設定</a:t>
            </a:r>
            <a:endParaRPr lang="en-US" altLang="ja-JP" sz="4000">
              <a:solidFill>
                <a:srgbClr val="5F5F5F"/>
              </a:solidFill>
            </a:endParaRPr>
          </a:p>
        </p:txBody>
      </p:sp>
      <p:pic>
        <p:nvPicPr>
          <p:cNvPr id="201733" name="図 2">
            <a:extLst>
              <a:ext uri="{FF2B5EF4-FFF2-40B4-BE49-F238E27FC236}">
                <a16:creationId xmlns:a16="http://schemas.microsoft.com/office/drawing/2014/main" id="{CC21C2C1-0975-4C71-A83E-E6154692A19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9888" y="1781175"/>
            <a:ext cx="4064000" cy="177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1734" name="図 3">
            <a:extLst>
              <a:ext uri="{FF2B5EF4-FFF2-40B4-BE49-F238E27FC236}">
                <a16:creationId xmlns:a16="http://schemas.microsoft.com/office/drawing/2014/main" id="{F9DDD197-1261-4050-82C6-AC0F1B57697D}"/>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967413" y="1268413"/>
            <a:ext cx="2603500" cy="3014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右矢印 5">
            <a:extLst>
              <a:ext uri="{FF2B5EF4-FFF2-40B4-BE49-F238E27FC236}">
                <a16:creationId xmlns:a16="http://schemas.microsoft.com/office/drawing/2014/main" id="{96A060CE-1DAA-425E-AB96-D7170649FC1E}"/>
              </a:ext>
            </a:extLst>
          </p:cNvPr>
          <p:cNvSpPr/>
          <p:nvPr/>
        </p:nvSpPr>
        <p:spPr>
          <a:xfrm>
            <a:off x="4851400" y="2065338"/>
            <a:ext cx="538163"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01736" name="図 4">
            <a:extLst>
              <a:ext uri="{FF2B5EF4-FFF2-40B4-BE49-F238E27FC236}">
                <a16:creationId xmlns:a16="http://schemas.microsoft.com/office/drawing/2014/main" id="{57D977AA-5E72-41DF-B331-15EEAE61F532}"/>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414588" y="4605338"/>
            <a:ext cx="4335462" cy="177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2">
            <a:extLst>
              <a:ext uri="{FF2B5EF4-FFF2-40B4-BE49-F238E27FC236}">
                <a16:creationId xmlns:a16="http://schemas.microsoft.com/office/drawing/2014/main" id="{85299F1A-358E-48C1-9B8E-523712BA7E0E}"/>
              </a:ext>
            </a:extLst>
          </p:cNvPr>
          <p:cNvSpPr txBox="1">
            <a:spLocks noChangeArrowheads="1"/>
          </p:cNvSpPr>
          <p:nvPr/>
        </p:nvSpPr>
        <p:spPr bwMode="auto">
          <a:xfrm>
            <a:off x="200025" y="1308100"/>
            <a:ext cx="7915275" cy="379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600" kern="0" dirty="0">
                <a:solidFill>
                  <a:srgbClr val="5F5F5F"/>
                </a:solidFill>
              </a:rPr>
              <a:t>方法</a:t>
            </a:r>
            <a:r>
              <a:rPr lang="en-US" altLang="ja-JP" sz="1600" kern="0" dirty="0">
                <a:solidFill>
                  <a:srgbClr val="5F5F5F"/>
                </a:solidFill>
              </a:rPr>
              <a:t>1</a:t>
            </a: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12" name="Rectangle 2">
            <a:extLst>
              <a:ext uri="{FF2B5EF4-FFF2-40B4-BE49-F238E27FC236}">
                <a16:creationId xmlns:a16="http://schemas.microsoft.com/office/drawing/2014/main" id="{49A3AF63-8A63-4767-AEAC-5BF04AD8D4A2}"/>
              </a:ext>
            </a:extLst>
          </p:cNvPr>
          <p:cNvSpPr txBox="1">
            <a:spLocks noChangeArrowheads="1"/>
          </p:cNvSpPr>
          <p:nvPr/>
        </p:nvSpPr>
        <p:spPr bwMode="auto">
          <a:xfrm>
            <a:off x="234950" y="4564063"/>
            <a:ext cx="7915275" cy="37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600" kern="0" dirty="0">
                <a:solidFill>
                  <a:srgbClr val="5F5F5F"/>
                </a:solidFill>
              </a:rPr>
              <a:t>方法</a:t>
            </a:r>
            <a:r>
              <a:rPr lang="en-US" altLang="ja-JP" sz="1600" kern="0" dirty="0">
                <a:solidFill>
                  <a:srgbClr val="5F5F5F"/>
                </a:solidFill>
              </a:rPr>
              <a:t>2</a:t>
            </a: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Rectangle 11">
            <a:extLst>
              <a:ext uri="{FF2B5EF4-FFF2-40B4-BE49-F238E27FC236}">
                <a16:creationId xmlns:a16="http://schemas.microsoft.com/office/drawing/2014/main" id="{7F828F93-9326-48A6-8920-418048D9E973}"/>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マネージャの操作</a:t>
            </a:r>
            <a:endParaRPr lang="en-US" altLang="ja-JP" sz="4000">
              <a:solidFill>
                <a:srgbClr val="5F5F5F"/>
              </a:solidFill>
            </a:endParaRPr>
          </a:p>
        </p:txBody>
      </p:sp>
      <p:sp>
        <p:nvSpPr>
          <p:cNvPr id="8" name="Rectangle 2">
            <a:extLst>
              <a:ext uri="{FF2B5EF4-FFF2-40B4-BE49-F238E27FC236}">
                <a16:creationId xmlns:a16="http://schemas.microsoft.com/office/drawing/2014/main" id="{C2DA5FAD-F64C-4958-8F4F-4EBAC4931830}"/>
              </a:ext>
            </a:extLst>
          </p:cNvPr>
          <p:cNvSpPr txBox="1">
            <a:spLocks noChangeArrowheads="1"/>
          </p:cNvSpPr>
          <p:nvPr/>
        </p:nvSpPr>
        <p:spPr bwMode="auto">
          <a:xfrm>
            <a:off x="457200" y="1401763"/>
            <a:ext cx="7915275" cy="481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a:solidFill>
                  <a:srgbClr val="5F5F5F"/>
                </a:solidFill>
              </a:rPr>
              <a:t>CameraViewerComp.exe</a:t>
            </a:r>
            <a:r>
              <a:rPr lang="ja-JP" altLang="en-US" sz="2000" kern="0" dirty="0" err="1">
                <a:solidFill>
                  <a:srgbClr val="5F5F5F"/>
                </a:solidFill>
              </a:rPr>
              <a:t>、</a:t>
            </a:r>
            <a:r>
              <a:rPr lang="en-US" altLang="ja-JP" sz="2000" kern="0" dirty="0">
                <a:solidFill>
                  <a:srgbClr val="5F5F5F"/>
                </a:solidFill>
              </a:rPr>
              <a:t>OpenCVCameraComp.exe</a:t>
            </a:r>
            <a:r>
              <a:rPr lang="ja-JP" altLang="en-US" sz="2000" kern="0" dirty="0">
                <a:solidFill>
                  <a:srgbClr val="5F5F5F"/>
                </a:solidFill>
              </a:rPr>
              <a:t>のプロセスではマネージャが起動している</a:t>
            </a:r>
            <a:endParaRPr lang="en-US" altLang="ja-JP" sz="2000" kern="0" dirty="0">
              <a:solidFill>
                <a:srgbClr val="5F5F5F"/>
              </a:solidFill>
            </a:endParaRPr>
          </a:p>
          <a:p>
            <a:pPr lvl="1" eaLnBrk="1" hangingPunct="1">
              <a:lnSpc>
                <a:spcPct val="80000"/>
              </a:lnSpc>
              <a:defRPr/>
            </a:pPr>
            <a:r>
              <a:rPr lang="ja-JP" altLang="en-US" sz="1600" kern="0" dirty="0">
                <a:solidFill>
                  <a:srgbClr val="5F5F5F"/>
                </a:solidFill>
              </a:rPr>
              <a:t>マネージャがコンポーネントを起動する</a:t>
            </a:r>
            <a:endParaRPr lang="en-US" altLang="ja-JP" kern="0" dirty="0">
              <a:solidFill>
                <a:srgbClr val="5F5F5F"/>
              </a:solidFill>
            </a:endParaRPr>
          </a:p>
          <a:p>
            <a:pPr lvl="1" eaLnBrk="1" hangingPunct="1">
              <a:lnSpc>
                <a:spcPct val="80000"/>
              </a:lnSpc>
              <a:defRPr/>
            </a:pPr>
            <a:endParaRPr lang="en-US" altLang="ja-JP" sz="1050" kern="0" dirty="0">
              <a:solidFill>
                <a:srgbClr val="5F5F5F"/>
              </a:solidFill>
            </a:endParaRPr>
          </a:p>
          <a:p>
            <a:pPr lvl="2" eaLnBrk="1" hangingPunct="1">
              <a:lnSpc>
                <a:spcPct val="80000"/>
              </a:lnSpc>
              <a:defRPr/>
            </a:pPr>
            <a:endParaRPr lang="en-US" altLang="ja-JP" sz="1800" kern="0" dirty="0">
              <a:solidFill>
                <a:srgbClr val="5F5F5F"/>
              </a:solidFill>
            </a:endParaRPr>
          </a:p>
        </p:txBody>
      </p:sp>
      <p:pic>
        <p:nvPicPr>
          <p:cNvPr id="203780" name="図 1">
            <a:extLst>
              <a:ext uri="{FF2B5EF4-FFF2-40B4-BE49-F238E27FC236}">
                <a16:creationId xmlns:a16="http://schemas.microsoft.com/office/drawing/2014/main" id="{E42EF5EC-665D-44F1-AC02-17EDF52DB72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16000" y="2349500"/>
            <a:ext cx="7389813" cy="400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Rectangle 11">
            <a:extLst>
              <a:ext uri="{FF2B5EF4-FFF2-40B4-BE49-F238E27FC236}">
                <a16:creationId xmlns:a16="http://schemas.microsoft.com/office/drawing/2014/main" id="{145E2CDD-99CA-41CE-9620-F42850174F63}"/>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マネージャの操作</a:t>
            </a:r>
            <a:endParaRPr lang="en-US" altLang="ja-JP" sz="4000">
              <a:solidFill>
                <a:srgbClr val="5F5F5F"/>
              </a:solidFill>
            </a:endParaRPr>
          </a:p>
        </p:txBody>
      </p:sp>
      <p:pic>
        <p:nvPicPr>
          <p:cNvPr id="205827" name="図 2">
            <a:extLst>
              <a:ext uri="{FF2B5EF4-FFF2-40B4-BE49-F238E27FC236}">
                <a16:creationId xmlns:a16="http://schemas.microsoft.com/office/drawing/2014/main" id="{89FFB0C1-6053-4DC3-902B-28120248F1B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9388" y="1584325"/>
            <a:ext cx="8753475" cy="416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Rectangle 11">
            <a:extLst>
              <a:ext uri="{FF2B5EF4-FFF2-40B4-BE49-F238E27FC236}">
                <a16:creationId xmlns:a16="http://schemas.microsoft.com/office/drawing/2014/main" id="{41514254-4E6C-4601-9580-52B13AE7F4AE}"/>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マネージャの操作</a:t>
            </a:r>
            <a:endParaRPr lang="en-US" altLang="ja-JP" sz="4000">
              <a:solidFill>
                <a:srgbClr val="5F5F5F"/>
              </a:solidFill>
            </a:endParaRPr>
          </a:p>
        </p:txBody>
      </p:sp>
      <p:sp>
        <p:nvSpPr>
          <p:cNvPr id="8" name="Rectangle 2">
            <a:extLst>
              <a:ext uri="{FF2B5EF4-FFF2-40B4-BE49-F238E27FC236}">
                <a16:creationId xmlns:a16="http://schemas.microsoft.com/office/drawing/2014/main" id="{86FC688B-58A8-49C0-9E0A-1D99CC7D6E8C}"/>
              </a:ext>
            </a:extLst>
          </p:cNvPr>
          <p:cNvSpPr txBox="1">
            <a:spLocks noChangeArrowheads="1"/>
          </p:cNvSpPr>
          <p:nvPr/>
        </p:nvSpPr>
        <p:spPr bwMode="auto">
          <a:xfrm>
            <a:off x="457200" y="1179513"/>
            <a:ext cx="7915275" cy="481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マスターマネージャの起動、</a:t>
            </a:r>
            <a:r>
              <a:rPr lang="en-US" altLang="ja-JP" sz="2400" kern="0" dirty="0">
                <a:solidFill>
                  <a:srgbClr val="5F5F5F"/>
                </a:solidFill>
              </a:rPr>
              <a:t>RT System Editor</a:t>
            </a:r>
            <a:r>
              <a:rPr lang="ja-JP" altLang="en-US" sz="2400" kern="0" dirty="0">
                <a:solidFill>
                  <a:srgbClr val="5F5F5F"/>
                </a:solidFill>
              </a:rPr>
              <a:t>からの操作による</a:t>
            </a:r>
            <a:r>
              <a:rPr lang="en-US" altLang="ja-JP" sz="2400" kern="0" dirty="0">
                <a:solidFill>
                  <a:srgbClr val="5F5F5F"/>
                </a:solidFill>
              </a:rPr>
              <a:t>RTC</a:t>
            </a:r>
            <a:r>
              <a:rPr lang="ja-JP" altLang="en-US" sz="2400" kern="0" dirty="0">
                <a:solidFill>
                  <a:srgbClr val="5F5F5F"/>
                </a:solidFill>
              </a:rPr>
              <a:t>の生成までの手順を説明する</a:t>
            </a:r>
            <a:endParaRPr lang="en-US" altLang="ja-JP" sz="2400" kern="0" dirty="0">
              <a:solidFill>
                <a:srgbClr val="5F5F5F"/>
              </a:solidFill>
            </a:endParaRPr>
          </a:p>
          <a:p>
            <a:pPr lvl="1" eaLnBrk="1" hangingPunct="1">
              <a:lnSpc>
                <a:spcPct val="80000"/>
              </a:lnSpc>
              <a:defRPr/>
            </a:pPr>
            <a:r>
              <a:rPr lang="en-US" altLang="ja-JP" sz="2000" kern="0" dirty="0" err="1">
                <a:solidFill>
                  <a:srgbClr val="5F5F5F"/>
                </a:solidFill>
              </a:rPr>
              <a:t>rtc.conf</a:t>
            </a:r>
            <a:r>
              <a:rPr lang="ja-JP" altLang="en-US" sz="2000" kern="0" dirty="0">
                <a:solidFill>
                  <a:srgbClr val="5F5F5F"/>
                </a:solidFill>
              </a:rPr>
              <a:t>の設定</a:t>
            </a:r>
            <a:endParaRPr lang="en-US" altLang="ja-JP" sz="2000" kern="0" dirty="0">
              <a:solidFill>
                <a:srgbClr val="5F5F5F"/>
              </a:solidFill>
            </a:endParaRPr>
          </a:p>
          <a:p>
            <a:pPr lvl="2" eaLnBrk="1" hangingPunct="1">
              <a:lnSpc>
                <a:spcPct val="80000"/>
              </a:lnSpc>
              <a:defRPr/>
            </a:pPr>
            <a:r>
              <a:rPr lang="ja-JP" altLang="en-US" sz="1600" kern="0" dirty="0">
                <a:solidFill>
                  <a:srgbClr val="5F5F5F"/>
                </a:solidFill>
              </a:rPr>
              <a:t>「</a:t>
            </a:r>
            <a:r>
              <a:rPr lang="en-US" altLang="ja-JP" sz="1600" kern="0" dirty="0" err="1">
                <a:solidFill>
                  <a:srgbClr val="5F5F5F"/>
                </a:solidFill>
              </a:rPr>
              <a:t>manager.is_master</a:t>
            </a:r>
            <a:r>
              <a:rPr lang="ja-JP" altLang="en-US" sz="1600" kern="0" dirty="0">
                <a:solidFill>
                  <a:srgbClr val="5F5F5F"/>
                </a:solidFill>
              </a:rPr>
              <a:t>」を「</a:t>
            </a:r>
            <a:r>
              <a:rPr lang="en-US" altLang="ja-JP" sz="1600" kern="0" dirty="0">
                <a:solidFill>
                  <a:srgbClr val="5F5F5F"/>
                </a:solidFill>
              </a:rPr>
              <a:t>YES</a:t>
            </a:r>
            <a:r>
              <a:rPr lang="ja-JP" altLang="en-US" sz="1600" kern="0" dirty="0">
                <a:solidFill>
                  <a:srgbClr val="5F5F5F"/>
                </a:solidFill>
              </a:rPr>
              <a:t>」に設定して起動するマネージャをマスターに設定する</a:t>
            </a:r>
            <a:endParaRPr lang="en-US" altLang="ja-JP" sz="1600" kern="0" dirty="0">
              <a:solidFill>
                <a:srgbClr val="5F5F5F"/>
              </a:solidFill>
            </a:endParaRPr>
          </a:p>
          <a:p>
            <a:pPr lvl="3" eaLnBrk="1" hangingPunct="1">
              <a:lnSpc>
                <a:spcPct val="80000"/>
              </a:lnSpc>
              <a:defRPr/>
            </a:pPr>
            <a:r>
              <a:rPr lang="en-US" altLang="ja-JP" sz="1200" kern="0" dirty="0" err="1">
                <a:solidFill>
                  <a:srgbClr val="FF0000"/>
                </a:solidFill>
              </a:rPr>
              <a:t>manager.is_master</a:t>
            </a:r>
            <a:r>
              <a:rPr lang="en-US" altLang="ja-JP" sz="1200" kern="0" dirty="0">
                <a:solidFill>
                  <a:srgbClr val="FF0000"/>
                </a:solidFill>
              </a:rPr>
              <a:t>: YES</a:t>
            </a:r>
          </a:p>
          <a:p>
            <a:pPr lvl="2" eaLnBrk="1" hangingPunct="1">
              <a:lnSpc>
                <a:spcPct val="80000"/>
              </a:lnSpc>
              <a:defRPr/>
            </a:pPr>
            <a:r>
              <a:rPr lang="ja-JP" altLang="en-US" sz="1600" kern="0" dirty="0">
                <a:solidFill>
                  <a:srgbClr val="5F5F5F"/>
                </a:solidFill>
              </a:rPr>
              <a:t>モジュール探索パスの設定</a:t>
            </a:r>
            <a:endParaRPr lang="en-US" altLang="ja-JP" sz="1600" kern="0" dirty="0">
              <a:solidFill>
                <a:srgbClr val="5F5F5F"/>
              </a:solidFill>
            </a:endParaRPr>
          </a:p>
          <a:p>
            <a:pPr lvl="3" eaLnBrk="1" hangingPunct="1">
              <a:lnSpc>
                <a:spcPct val="80000"/>
              </a:lnSpc>
              <a:defRPr/>
            </a:pPr>
            <a:r>
              <a:rPr lang="en-US" altLang="ja-JP" sz="1200" kern="0" dirty="0" err="1">
                <a:solidFill>
                  <a:srgbClr val="FF0000"/>
                </a:solidFill>
              </a:rPr>
              <a:t>manager.modules.load_path</a:t>
            </a:r>
            <a:r>
              <a:rPr lang="en-US" altLang="ja-JP" sz="1200" kern="0" dirty="0">
                <a:solidFill>
                  <a:srgbClr val="FF0000"/>
                </a:solidFill>
              </a:rPr>
              <a:t>: ., C:\\Program Files (x86)\\</a:t>
            </a:r>
            <a:r>
              <a:rPr lang="en-US" altLang="ja-JP" sz="1200" kern="0" dirty="0" err="1">
                <a:solidFill>
                  <a:srgbClr val="FF0000"/>
                </a:solidFill>
              </a:rPr>
              <a:t>OpenRTM-aist</a:t>
            </a:r>
            <a:r>
              <a:rPr lang="en-US" altLang="ja-JP" sz="1200" kern="0" dirty="0">
                <a:solidFill>
                  <a:srgbClr val="FF0000"/>
                </a:solidFill>
              </a:rPr>
              <a:t>\\1.1.2\\Components\\C++\\Examples\\vc12</a:t>
            </a:r>
            <a:endParaRPr lang="en-US" altLang="ja-JP" kern="0" dirty="0">
              <a:solidFill>
                <a:srgbClr val="FF0000"/>
              </a:solidFill>
            </a:endParaRPr>
          </a:p>
          <a:p>
            <a:pPr lvl="1" eaLnBrk="1" hangingPunct="1">
              <a:lnSpc>
                <a:spcPct val="80000"/>
              </a:lnSpc>
              <a:defRPr/>
            </a:pPr>
            <a:r>
              <a:rPr lang="ja-JP" altLang="en-US" sz="2000" kern="0" dirty="0">
                <a:solidFill>
                  <a:srgbClr val="5F5F5F"/>
                </a:solidFill>
              </a:rPr>
              <a:t>作成した</a:t>
            </a:r>
            <a:r>
              <a:rPr lang="en-US" altLang="ja-JP" sz="2000" kern="0" dirty="0" err="1">
                <a:solidFill>
                  <a:srgbClr val="5F5F5F"/>
                </a:solidFill>
              </a:rPr>
              <a:t>rtc.conf</a:t>
            </a:r>
            <a:r>
              <a:rPr lang="ja-JP" altLang="en-US" sz="2000" kern="0" dirty="0">
                <a:solidFill>
                  <a:srgbClr val="5F5F5F"/>
                </a:solidFill>
              </a:rPr>
              <a:t>を設定ファイルの指定して</a:t>
            </a:r>
            <a:r>
              <a:rPr lang="en-US" altLang="ja-JP" sz="2000" kern="0" dirty="0">
                <a:solidFill>
                  <a:srgbClr val="5F5F5F"/>
                </a:solidFill>
              </a:rPr>
              <a:t>rtcd.exe</a:t>
            </a:r>
            <a:r>
              <a:rPr lang="ja-JP" altLang="en-US" sz="2000" kern="0" dirty="0">
                <a:solidFill>
                  <a:srgbClr val="5F5F5F"/>
                </a:solidFill>
              </a:rPr>
              <a:t>を起動する</a:t>
            </a:r>
            <a:endParaRPr lang="en-US" altLang="ja-JP" sz="2000" kern="0" dirty="0">
              <a:solidFill>
                <a:srgbClr val="5F5F5F"/>
              </a:solidFill>
            </a:endParaRPr>
          </a:p>
          <a:p>
            <a:pPr lvl="2" eaLnBrk="1" hangingPunct="1">
              <a:lnSpc>
                <a:spcPct val="80000"/>
              </a:lnSpc>
              <a:defRPr/>
            </a:pPr>
            <a:r>
              <a:rPr lang="en-US" altLang="ja-JP" sz="1600" kern="0" dirty="0" err="1">
                <a:solidFill>
                  <a:srgbClr val="5F5F5F"/>
                </a:solidFill>
              </a:rPr>
              <a:t>rtcd</a:t>
            </a:r>
            <a:r>
              <a:rPr lang="ja-JP" altLang="en-US" sz="1600" kern="0" dirty="0">
                <a:solidFill>
                  <a:srgbClr val="5F5F5F"/>
                </a:solidFill>
              </a:rPr>
              <a:t>はコマンドプロンプトから</a:t>
            </a:r>
            <a:r>
              <a:rPr lang="en-US" altLang="ja-JP" sz="1600" kern="0" dirty="0">
                <a:solidFill>
                  <a:srgbClr val="5F5F5F"/>
                </a:solidFill>
              </a:rPr>
              <a:t>rtcd.exe</a:t>
            </a:r>
            <a:r>
              <a:rPr lang="ja-JP" altLang="en-US" sz="1600" kern="0" dirty="0">
                <a:solidFill>
                  <a:srgbClr val="5F5F5F"/>
                </a:solidFill>
              </a:rPr>
              <a:t>を入力するか、</a:t>
            </a:r>
            <a:r>
              <a:rPr lang="en-US" altLang="ja-JP" sz="1600" kern="0" dirty="0" err="1">
                <a:solidFill>
                  <a:srgbClr val="5F5F5F"/>
                </a:solidFill>
              </a:rPr>
              <a:t>OpenRTM-aist</a:t>
            </a:r>
            <a:r>
              <a:rPr lang="ja-JP" altLang="en-US" sz="1600" kern="0" dirty="0">
                <a:solidFill>
                  <a:srgbClr val="5F5F5F"/>
                </a:solidFill>
              </a:rPr>
              <a:t>をインストールしたフォルダからコピーして使用する</a:t>
            </a:r>
            <a:endParaRPr lang="en-US" altLang="ja-JP" sz="1600" kern="0" dirty="0">
              <a:solidFill>
                <a:srgbClr val="5F5F5F"/>
              </a:solidFill>
            </a:endParaRPr>
          </a:p>
          <a:p>
            <a:pPr lvl="2" eaLnBrk="1" hangingPunct="1">
              <a:lnSpc>
                <a:spcPct val="80000"/>
              </a:lnSpc>
              <a:defRPr/>
            </a:pPr>
            <a:r>
              <a:rPr lang="en-US" altLang="ja-JP" sz="1600" kern="0" dirty="0" err="1">
                <a:solidFill>
                  <a:srgbClr val="5F5F5F"/>
                </a:solidFill>
              </a:rPr>
              <a:t>rtcd</a:t>
            </a:r>
            <a:r>
              <a:rPr lang="ja-JP" altLang="en-US" sz="1600" kern="0" dirty="0">
                <a:solidFill>
                  <a:srgbClr val="5F5F5F"/>
                </a:solidFill>
              </a:rPr>
              <a:t>はマネージャの起動のみを行う</a:t>
            </a:r>
            <a:endParaRPr lang="en-US" altLang="ja-JP" sz="1600" kern="0" dirty="0">
              <a:solidFill>
                <a:srgbClr val="5F5F5F"/>
              </a:solidFill>
            </a:endParaRPr>
          </a:p>
          <a:p>
            <a:pPr lvl="3" eaLnBrk="1" hangingPunct="1">
              <a:lnSpc>
                <a:spcPct val="80000"/>
              </a:lnSpc>
              <a:defRPr/>
            </a:pPr>
            <a:r>
              <a:rPr lang="ja-JP" altLang="en-US" sz="1200" kern="0" dirty="0">
                <a:solidFill>
                  <a:srgbClr val="5F5F5F"/>
                </a:solidFill>
              </a:rPr>
              <a:t>～</a:t>
            </a:r>
            <a:r>
              <a:rPr lang="en-US" altLang="ja-JP" sz="1200" kern="0" dirty="0">
                <a:solidFill>
                  <a:srgbClr val="5F5F5F"/>
                </a:solidFill>
              </a:rPr>
              <a:t>Comp.exe</a:t>
            </a:r>
            <a:r>
              <a:rPr lang="ja-JP" altLang="en-US" sz="1200" kern="0" dirty="0">
                <a:solidFill>
                  <a:srgbClr val="5F5F5F"/>
                </a:solidFill>
              </a:rPr>
              <a:t>は起動時に特定のコンポーネントの起動も行う</a:t>
            </a:r>
            <a:endParaRPr lang="en-US" altLang="ja-JP" sz="1200" kern="0" dirty="0">
              <a:solidFill>
                <a:srgbClr val="5F5F5F"/>
              </a:solidFill>
            </a:endParaRPr>
          </a:p>
          <a:p>
            <a:pPr lvl="2" eaLnBrk="1" hangingPunct="1">
              <a:lnSpc>
                <a:spcPct val="80000"/>
              </a:lnSpc>
              <a:defRPr/>
            </a:pPr>
            <a:r>
              <a:rPr lang="en-US" altLang="ja-JP" sz="1600" kern="0" dirty="0">
                <a:solidFill>
                  <a:srgbClr val="5F5F5F"/>
                </a:solidFill>
              </a:rPr>
              <a:t>RT </a:t>
            </a:r>
            <a:r>
              <a:rPr lang="en-US" altLang="ja-JP" sz="1600" kern="0" dirty="0" err="1">
                <a:solidFill>
                  <a:srgbClr val="5F5F5F"/>
                </a:solidFill>
              </a:rPr>
              <a:t>Syetem</a:t>
            </a:r>
            <a:r>
              <a:rPr lang="en-US" altLang="ja-JP" sz="1600" kern="0" dirty="0">
                <a:solidFill>
                  <a:srgbClr val="5F5F5F"/>
                </a:solidFill>
              </a:rPr>
              <a:t> Editor</a:t>
            </a:r>
            <a:r>
              <a:rPr lang="ja-JP" altLang="en-US" sz="1600" kern="0" dirty="0">
                <a:solidFill>
                  <a:srgbClr val="5F5F5F"/>
                </a:solidFill>
              </a:rPr>
              <a:t>のネームサービスビューにマネージャが表示される</a:t>
            </a:r>
            <a:endParaRPr lang="en-US" altLang="ja-JP" sz="1600" kern="0" dirty="0">
              <a:solidFill>
                <a:srgbClr val="5F5F5F"/>
              </a:solidFill>
            </a:endParaRPr>
          </a:p>
          <a:p>
            <a:pPr eaLnBrk="1" hangingPunct="1">
              <a:lnSpc>
                <a:spcPct val="80000"/>
              </a:lnSpc>
              <a:defRPr/>
            </a:pP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207876" name="図 1">
            <a:extLst>
              <a:ext uri="{FF2B5EF4-FFF2-40B4-BE49-F238E27FC236}">
                <a16:creationId xmlns:a16="http://schemas.microsoft.com/office/drawing/2014/main" id="{C0CCC55F-17E1-4A9F-8EC1-5BF3B41E927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344863" y="4733925"/>
            <a:ext cx="2476500"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スライド番号プレースホルダ 1">
            <a:extLst>
              <a:ext uri="{FF2B5EF4-FFF2-40B4-BE49-F238E27FC236}">
                <a16:creationId xmlns:a16="http://schemas.microsoft.com/office/drawing/2014/main" id="{A8135C90-8A69-464E-8D99-F988E2C9716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7EF3A91-BECD-4A16-8C32-32ED5B8C0391}" type="slidenum">
              <a:rPr lang="en-US" altLang="ja-JP" sz="1400" smtClean="0"/>
              <a:pPr>
                <a:spcBef>
                  <a:spcPct val="0"/>
                </a:spcBef>
                <a:buFontTx/>
                <a:buNone/>
              </a:pPr>
              <a:t>12</a:t>
            </a:fld>
            <a:endParaRPr lang="en-US" altLang="ja-JP" sz="1400"/>
          </a:p>
        </p:txBody>
      </p:sp>
      <p:sp>
        <p:nvSpPr>
          <p:cNvPr id="23555" name="スライド番号プレースホルダ 3">
            <a:extLst>
              <a:ext uri="{FF2B5EF4-FFF2-40B4-BE49-F238E27FC236}">
                <a16:creationId xmlns:a16="http://schemas.microsoft.com/office/drawing/2014/main" id="{8DFCEF0E-7688-4484-9F94-BD286C76C50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56407EC-5C52-4A71-8B21-6B5C840D2EEE}" type="slidenum">
              <a:rPr lang="en-US" altLang="ja-JP" sz="1400"/>
              <a:pPr algn="r" eaLnBrk="1" hangingPunct="1">
                <a:spcBef>
                  <a:spcPct val="0"/>
                </a:spcBef>
                <a:buFontTx/>
                <a:buNone/>
              </a:pPr>
              <a:t>12</a:t>
            </a:fld>
            <a:endParaRPr lang="en-US" altLang="ja-JP" sz="1400"/>
          </a:p>
        </p:txBody>
      </p:sp>
      <p:sp>
        <p:nvSpPr>
          <p:cNvPr id="23556" name="Rectangle 2">
            <a:extLst>
              <a:ext uri="{FF2B5EF4-FFF2-40B4-BE49-F238E27FC236}">
                <a16:creationId xmlns:a16="http://schemas.microsoft.com/office/drawing/2014/main" id="{FCDAA210-A0EF-4452-AF7C-2950D6B5A95A}"/>
              </a:ext>
            </a:extLst>
          </p:cNvPr>
          <p:cNvSpPr>
            <a:spLocks noGrp="1" noChangeArrowheads="1"/>
          </p:cNvSpPr>
          <p:nvPr>
            <p:ph type="body" idx="4294967295"/>
          </p:nvPr>
        </p:nvSpPr>
        <p:spPr>
          <a:xfrm>
            <a:off x="457200" y="1223963"/>
            <a:ext cx="7915275" cy="2519362"/>
          </a:xfrm>
        </p:spPr>
        <p:txBody>
          <a:bodyPr/>
          <a:lstStyle/>
          <a:p>
            <a:pPr eaLnBrk="1" hangingPunct="1">
              <a:lnSpc>
                <a:spcPct val="80000"/>
              </a:lnSpc>
            </a:pPr>
            <a:r>
              <a:rPr lang="en-US" altLang="ja-JP" sz="2000">
                <a:solidFill>
                  <a:srgbClr val="5F5F5F"/>
                </a:solidFill>
              </a:rPr>
              <a:t>Windows 8.1</a:t>
            </a:r>
          </a:p>
          <a:p>
            <a:pPr lvl="1" eaLnBrk="1" hangingPunct="1">
              <a:lnSpc>
                <a:spcPct val="80000"/>
              </a:lnSpc>
            </a:pPr>
            <a:endParaRPr lang="en-US" altLang="ja-JP" sz="800">
              <a:solidFill>
                <a:srgbClr val="5F5F5F"/>
              </a:solidFill>
            </a:endParaRPr>
          </a:p>
          <a:p>
            <a:pPr lvl="2" eaLnBrk="1" hangingPunct="1">
              <a:lnSpc>
                <a:spcPct val="80000"/>
              </a:lnSpc>
            </a:pPr>
            <a:endParaRPr lang="en-US" altLang="ja-JP" sz="1200">
              <a:solidFill>
                <a:srgbClr val="5F5F5F"/>
              </a:solidFill>
            </a:endParaRPr>
          </a:p>
        </p:txBody>
      </p:sp>
      <p:sp>
        <p:nvSpPr>
          <p:cNvPr id="23557" name="Rectangle 11">
            <a:extLst>
              <a:ext uri="{FF2B5EF4-FFF2-40B4-BE49-F238E27FC236}">
                <a16:creationId xmlns:a16="http://schemas.microsoft.com/office/drawing/2014/main" id="{8C36A925-BB7A-442F-9851-4A9F90BAFE23}"/>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r>
              <a:rPr lang="ja-JP" altLang="en-US">
                <a:solidFill>
                  <a:srgbClr val="5F5F5F"/>
                </a:solidFill>
              </a:rPr>
              <a:t>の起動</a:t>
            </a:r>
            <a:endParaRPr lang="en-US" altLang="ja-JP">
              <a:solidFill>
                <a:srgbClr val="5F5F5F"/>
              </a:solidFill>
            </a:endParaRPr>
          </a:p>
        </p:txBody>
      </p:sp>
      <p:pic>
        <p:nvPicPr>
          <p:cNvPr id="23558" name="図 1">
            <a:extLst>
              <a:ext uri="{FF2B5EF4-FFF2-40B4-BE49-F238E27FC236}">
                <a16:creationId xmlns:a16="http://schemas.microsoft.com/office/drawing/2014/main" id="{5F8A6BA8-2667-468F-9093-C4D6D597918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8900" y="2924175"/>
            <a:ext cx="2535238" cy="173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9" name="図 3">
            <a:extLst>
              <a:ext uri="{FF2B5EF4-FFF2-40B4-BE49-F238E27FC236}">
                <a16:creationId xmlns:a16="http://schemas.microsoft.com/office/drawing/2014/main" id="{BED6D3FF-D6E2-4137-83CE-E1951F65DFE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302000" y="2220913"/>
            <a:ext cx="2695575" cy="314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右矢印 5">
            <a:extLst>
              <a:ext uri="{FF2B5EF4-FFF2-40B4-BE49-F238E27FC236}">
                <a16:creationId xmlns:a16="http://schemas.microsoft.com/office/drawing/2014/main" id="{DBD1FF24-2AA6-4BE5-B0BA-748BEBF11329}"/>
              </a:ext>
            </a:extLst>
          </p:cNvPr>
          <p:cNvSpPr/>
          <p:nvPr/>
        </p:nvSpPr>
        <p:spPr>
          <a:xfrm>
            <a:off x="2651125" y="2638425"/>
            <a:ext cx="433388" cy="143986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15" name="右矢印 14">
            <a:extLst>
              <a:ext uri="{FF2B5EF4-FFF2-40B4-BE49-F238E27FC236}">
                <a16:creationId xmlns:a16="http://schemas.microsoft.com/office/drawing/2014/main" id="{4C7012CB-A83D-4126-924D-EB8B8FD288C6}"/>
              </a:ext>
            </a:extLst>
          </p:cNvPr>
          <p:cNvSpPr/>
          <p:nvPr/>
        </p:nvSpPr>
        <p:spPr>
          <a:xfrm>
            <a:off x="6121400" y="2660650"/>
            <a:ext cx="433388" cy="143986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23562" name="正方形/長方形 8">
            <a:extLst>
              <a:ext uri="{FF2B5EF4-FFF2-40B4-BE49-F238E27FC236}">
                <a16:creationId xmlns:a16="http://schemas.microsoft.com/office/drawing/2014/main" id="{10A0E377-1EB7-4B60-853C-E665786470F6}"/>
              </a:ext>
            </a:extLst>
          </p:cNvPr>
          <p:cNvSpPr>
            <a:spLocks noChangeArrowheads="1"/>
          </p:cNvSpPr>
          <p:nvPr/>
        </p:nvSpPr>
        <p:spPr bwMode="auto">
          <a:xfrm>
            <a:off x="1016000" y="1797050"/>
            <a:ext cx="1087438"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r>
              <a:rPr lang="ja-JP" altLang="en-US" sz="1400">
                <a:solidFill>
                  <a:srgbClr val="5F5F5F"/>
                </a:solidFill>
              </a:rPr>
              <a:t>デスクトップ</a:t>
            </a:r>
            <a:endParaRPr lang="ja-JP" altLang="en-US" sz="1400">
              <a:solidFill>
                <a:schemeClr val="tx1"/>
              </a:solidFill>
            </a:endParaRPr>
          </a:p>
        </p:txBody>
      </p:sp>
      <p:sp>
        <p:nvSpPr>
          <p:cNvPr id="23563" name="正方形/長方形 17">
            <a:extLst>
              <a:ext uri="{FF2B5EF4-FFF2-40B4-BE49-F238E27FC236}">
                <a16:creationId xmlns:a16="http://schemas.microsoft.com/office/drawing/2014/main" id="{635BF28E-2AE7-433D-A573-CA4574C0A260}"/>
              </a:ext>
            </a:extLst>
          </p:cNvPr>
          <p:cNvSpPr>
            <a:spLocks noChangeArrowheads="1"/>
          </p:cNvSpPr>
          <p:nvPr/>
        </p:nvSpPr>
        <p:spPr bwMode="auto">
          <a:xfrm>
            <a:off x="4022725" y="1797050"/>
            <a:ext cx="1135063"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r>
              <a:rPr lang="ja-JP" altLang="en-US" sz="1400">
                <a:solidFill>
                  <a:srgbClr val="5F5F5F"/>
                </a:solidFill>
              </a:rPr>
              <a:t>スタート画面</a:t>
            </a:r>
            <a:endParaRPr lang="ja-JP" altLang="en-US" sz="1400">
              <a:solidFill>
                <a:schemeClr val="tx1"/>
              </a:solidFill>
            </a:endParaRPr>
          </a:p>
        </p:txBody>
      </p:sp>
      <p:sp>
        <p:nvSpPr>
          <p:cNvPr id="23564" name="正方形/長方形 18">
            <a:extLst>
              <a:ext uri="{FF2B5EF4-FFF2-40B4-BE49-F238E27FC236}">
                <a16:creationId xmlns:a16="http://schemas.microsoft.com/office/drawing/2014/main" id="{68254503-BA0F-4897-A308-4A3ECA65208E}"/>
              </a:ext>
            </a:extLst>
          </p:cNvPr>
          <p:cNvSpPr>
            <a:spLocks noChangeArrowheads="1"/>
          </p:cNvSpPr>
          <p:nvPr/>
        </p:nvSpPr>
        <p:spPr bwMode="auto">
          <a:xfrm>
            <a:off x="7013575" y="1781175"/>
            <a:ext cx="11144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r>
              <a:rPr lang="ja-JP" altLang="en-US" sz="1400">
                <a:solidFill>
                  <a:schemeClr val="tx1"/>
                </a:solidFill>
              </a:rPr>
              <a:t>アプリビュー</a:t>
            </a:r>
          </a:p>
        </p:txBody>
      </p:sp>
      <p:pic>
        <p:nvPicPr>
          <p:cNvPr id="23565" name="図 1">
            <a:extLst>
              <a:ext uri="{FF2B5EF4-FFF2-40B4-BE49-F238E27FC236}">
                <a16:creationId xmlns:a16="http://schemas.microsoft.com/office/drawing/2014/main" id="{C10530B5-2AC0-4CD5-8F2A-3AA09CF8044B}"/>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472238" y="2652713"/>
            <a:ext cx="2635250" cy="164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Rectangle 11">
            <a:extLst>
              <a:ext uri="{FF2B5EF4-FFF2-40B4-BE49-F238E27FC236}">
                <a16:creationId xmlns:a16="http://schemas.microsoft.com/office/drawing/2014/main" id="{3F779F67-B787-4340-9FD1-A0B0DF74DF21}"/>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マネージャの操作</a:t>
            </a:r>
            <a:endParaRPr lang="en-US" altLang="ja-JP" sz="4000">
              <a:solidFill>
                <a:srgbClr val="5F5F5F"/>
              </a:solidFill>
            </a:endParaRPr>
          </a:p>
        </p:txBody>
      </p:sp>
      <p:sp>
        <p:nvSpPr>
          <p:cNvPr id="9" name="Rectangle 2">
            <a:extLst>
              <a:ext uri="{FF2B5EF4-FFF2-40B4-BE49-F238E27FC236}">
                <a16:creationId xmlns:a16="http://schemas.microsoft.com/office/drawing/2014/main" id="{FD8778CD-C4EE-493E-936D-7F4057F14CED}"/>
              </a:ext>
            </a:extLst>
          </p:cNvPr>
          <p:cNvSpPr txBox="1">
            <a:spLocks noChangeArrowheads="1"/>
          </p:cNvSpPr>
          <p:nvPr/>
        </p:nvSpPr>
        <p:spPr bwMode="auto">
          <a:xfrm>
            <a:off x="457200" y="1347788"/>
            <a:ext cx="7915275" cy="744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モジュールのロード</a:t>
            </a:r>
            <a:endParaRPr lang="en-US" altLang="ja-JP" sz="2000" kern="0" dirty="0">
              <a:solidFill>
                <a:srgbClr val="5F5F5F"/>
              </a:solidFill>
            </a:endParaRPr>
          </a:p>
          <a:p>
            <a:pPr lvl="1" eaLnBrk="1" hangingPunct="1">
              <a:lnSpc>
                <a:spcPct val="80000"/>
              </a:lnSpc>
              <a:defRPr/>
            </a:pPr>
            <a:endParaRPr lang="en-US" altLang="ja-JP" sz="12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209924" name="図 2">
            <a:extLst>
              <a:ext uri="{FF2B5EF4-FFF2-40B4-BE49-F238E27FC236}">
                <a16:creationId xmlns:a16="http://schemas.microsoft.com/office/drawing/2014/main" id="{943573F7-DAB6-4FF4-B133-3A87E996495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9388" y="1854200"/>
            <a:ext cx="8532812" cy="448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0" name="Rectangle 11">
            <a:extLst>
              <a:ext uri="{FF2B5EF4-FFF2-40B4-BE49-F238E27FC236}">
                <a16:creationId xmlns:a16="http://schemas.microsoft.com/office/drawing/2014/main" id="{0F352D8C-0159-4F17-AE4F-E184244428CA}"/>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マネージャの操作</a:t>
            </a:r>
            <a:endParaRPr lang="en-US" altLang="ja-JP" sz="4000">
              <a:solidFill>
                <a:srgbClr val="5F5F5F"/>
              </a:solidFill>
            </a:endParaRPr>
          </a:p>
        </p:txBody>
      </p:sp>
      <p:sp>
        <p:nvSpPr>
          <p:cNvPr id="8" name="Rectangle 2">
            <a:extLst>
              <a:ext uri="{FF2B5EF4-FFF2-40B4-BE49-F238E27FC236}">
                <a16:creationId xmlns:a16="http://schemas.microsoft.com/office/drawing/2014/main" id="{1C6FE411-C7A0-4AD1-B8CE-748E9AA715A9}"/>
              </a:ext>
            </a:extLst>
          </p:cNvPr>
          <p:cNvSpPr txBox="1">
            <a:spLocks noChangeArrowheads="1"/>
          </p:cNvSpPr>
          <p:nvPr/>
        </p:nvSpPr>
        <p:spPr bwMode="auto">
          <a:xfrm>
            <a:off x="457200" y="1401763"/>
            <a:ext cx="7915275" cy="481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9" name="Rectangle 2">
            <a:extLst>
              <a:ext uri="{FF2B5EF4-FFF2-40B4-BE49-F238E27FC236}">
                <a16:creationId xmlns:a16="http://schemas.microsoft.com/office/drawing/2014/main" id="{3EE7BE8B-BE36-4721-A54E-371C8B1E9D62}"/>
              </a:ext>
            </a:extLst>
          </p:cNvPr>
          <p:cNvSpPr txBox="1">
            <a:spLocks noChangeArrowheads="1"/>
          </p:cNvSpPr>
          <p:nvPr/>
        </p:nvSpPr>
        <p:spPr bwMode="auto">
          <a:xfrm>
            <a:off x="457200" y="1627188"/>
            <a:ext cx="7915275" cy="331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モジュールのロード</a:t>
            </a: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211973" name="図 2">
            <a:extLst>
              <a:ext uri="{FF2B5EF4-FFF2-40B4-BE49-F238E27FC236}">
                <a16:creationId xmlns:a16="http://schemas.microsoft.com/office/drawing/2014/main" id="{340D8D76-161D-4322-AB9D-1718771D3AE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87450" y="2185988"/>
            <a:ext cx="6769100" cy="331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Rectangle 11">
            <a:extLst>
              <a:ext uri="{FF2B5EF4-FFF2-40B4-BE49-F238E27FC236}">
                <a16:creationId xmlns:a16="http://schemas.microsoft.com/office/drawing/2014/main" id="{82765D5D-9D3F-47A8-997B-7DBEB5F8874C}"/>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マネージャの操作</a:t>
            </a:r>
            <a:endParaRPr lang="en-US" altLang="ja-JP" sz="4000">
              <a:solidFill>
                <a:srgbClr val="5F5F5F"/>
              </a:solidFill>
            </a:endParaRPr>
          </a:p>
        </p:txBody>
      </p:sp>
      <p:sp>
        <p:nvSpPr>
          <p:cNvPr id="8" name="Rectangle 2">
            <a:extLst>
              <a:ext uri="{FF2B5EF4-FFF2-40B4-BE49-F238E27FC236}">
                <a16:creationId xmlns:a16="http://schemas.microsoft.com/office/drawing/2014/main" id="{AFDD1A6F-F7A6-4BFD-8402-0BEB20E9742B}"/>
              </a:ext>
            </a:extLst>
          </p:cNvPr>
          <p:cNvSpPr txBox="1">
            <a:spLocks noChangeArrowheads="1"/>
          </p:cNvSpPr>
          <p:nvPr/>
        </p:nvSpPr>
        <p:spPr bwMode="auto">
          <a:xfrm>
            <a:off x="457200" y="1401763"/>
            <a:ext cx="7915275" cy="481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9" name="Rectangle 2">
            <a:extLst>
              <a:ext uri="{FF2B5EF4-FFF2-40B4-BE49-F238E27FC236}">
                <a16:creationId xmlns:a16="http://schemas.microsoft.com/office/drawing/2014/main" id="{E0CA05AE-4B2F-4D43-B602-FFE799818165}"/>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RTC</a:t>
            </a:r>
            <a:r>
              <a:rPr lang="ja-JP" altLang="en-US" sz="2400" kern="0" dirty="0">
                <a:solidFill>
                  <a:srgbClr val="5F5F5F"/>
                </a:solidFill>
              </a:rPr>
              <a:t>の生成</a:t>
            </a: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214021" name="図 2">
            <a:extLst>
              <a:ext uri="{FF2B5EF4-FFF2-40B4-BE49-F238E27FC236}">
                <a16:creationId xmlns:a16="http://schemas.microsoft.com/office/drawing/2014/main" id="{08FB4AA0-EA5F-4421-B15E-85B795C5AE9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620838"/>
            <a:ext cx="4408488" cy="1852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4022" name="図 4">
            <a:extLst>
              <a:ext uri="{FF2B5EF4-FFF2-40B4-BE49-F238E27FC236}">
                <a16:creationId xmlns:a16="http://schemas.microsoft.com/office/drawing/2014/main" id="{3EFB4E34-34FC-44E1-A91E-8F3977F74F9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564063" y="1249363"/>
            <a:ext cx="3228975" cy="2466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4023" name="図 9">
            <a:extLst>
              <a:ext uri="{FF2B5EF4-FFF2-40B4-BE49-F238E27FC236}">
                <a16:creationId xmlns:a16="http://schemas.microsoft.com/office/drawing/2014/main" id="{D11A9E88-201A-4C18-A6BD-63F653CE9FD1}"/>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238500" y="4419600"/>
            <a:ext cx="2989263" cy="2152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右矢印 12">
            <a:extLst>
              <a:ext uri="{FF2B5EF4-FFF2-40B4-BE49-F238E27FC236}">
                <a16:creationId xmlns:a16="http://schemas.microsoft.com/office/drawing/2014/main" id="{07B5A506-A1D2-449B-AB82-74EC71D30055}"/>
              </a:ext>
            </a:extLst>
          </p:cNvPr>
          <p:cNvSpPr/>
          <p:nvPr/>
        </p:nvSpPr>
        <p:spPr>
          <a:xfrm rot="5400000">
            <a:off x="4326731" y="3623469"/>
            <a:ext cx="5381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Rectangle 11">
            <a:extLst>
              <a:ext uri="{FF2B5EF4-FFF2-40B4-BE49-F238E27FC236}">
                <a16:creationId xmlns:a16="http://schemas.microsoft.com/office/drawing/2014/main" id="{39ECA607-3DC6-416E-BDF4-F1FCE59C1610}"/>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実行コンテキストの操作</a:t>
            </a:r>
            <a:endParaRPr lang="en-US" altLang="ja-JP" sz="4000">
              <a:solidFill>
                <a:srgbClr val="5F5F5F"/>
              </a:solidFill>
            </a:endParaRPr>
          </a:p>
        </p:txBody>
      </p:sp>
      <p:pic>
        <p:nvPicPr>
          <p:cNvPr id="216067" name="図 2">
            <a:extLst>
              <a:ext uri="{FF2B5EF4-FFF2-40B4-BE49-F238E27FC236}">
                <a16:creationId xmlns:a16="http://schemas.microsoft.com/office/drawing/2014/main" id="{AA92DB43-1927-4474-91DC-C3F7355CCEF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01650" y="1138238"/>
            <a:ext cx="8494713" cy="544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Rectangle 11">
            <a:extLst>
              <a:ext uri="{FF2B5EF4-FFF2-40B4-BE49-F238E27FC236}">
                <a16:creationId xmlns:a16="http://schemas.microsoft.com/office/drawing/2014/main" id="{20B7923F-60DC-48E9-9828-B0E3D6672B6A}"/>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実行コンテキストの操作</a:t>
            </a:r>
            <a:endParaRPr lang="en-US" altLang="ja-JP" sz="4000">
              <a:solidFill>
                <a:srgbClr val="5F5F5F"/>
              </a:solidFill>
            </a:endParaRPr>
          </a:p>
        </p:txBody>
      </p:sp>
      <p:sp>
        <p:nvSpPr>
          <p:cNvPr id="4" name="Rectangle 2">
            <a:extLst>
              <a:ext uri="{FF2B5EF4-FFF2-40B4-BE49-F238E27FC236}">
                <a16:creationId xmlns:a16="http://schemas.microsoft.com/office/drawing/2014/main" id="{FFDD907F-26D1-4B9F-A9CF-63EA34D0BEF4}"/>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実行周期の設定</a:t>
            </a:r>
            <a:endParaRPr lang="en-US" altLang="ja-JP" sz="1400" kern="0" dirty="0">
              <a:solidFill>
                <a:srgbClr val="5F5F5F"/>
              </a:solidFill>
            </a:endParaRPr>
          </a:p>
        </p:txBody>
      </p:sp>
      <p:pic>
        <p:nvPicPr>
          <p:cNvPr id="218116" name="図 1">
            <a:extLst>
              <a:ext uri="{FF2B5EF4-FFF2-40B4-BE49-F238E27FC236}">
                <a16:creationId xmlns:a16="http://schemas.microsoft.com/office/drawing/2014/main" id="{4D1CDCC7-A4C9-464F-A1CF-009F91FB236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31800" y="2124075"/>
            <a:ext cx="8280400" cy="3529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正方形/長方形 9">
            <a:extLst>
              <a:ext uri="{FF2B5EF4-FFF2-40B4-BE49-F238E27FC236}">
                <a16:creationId xmlns:a16="http://schemas.microsoft.com/office/drawing/2014/main" id="{D34E6C52-B408-4BF5-B4C2-1FD2B35FFB82}"/>
              </a:ext>
            </a:extLst>
          </p:cNvPr>
          <p:cNvSpPr/>
          <p:nvPr/>
        </p:nvSpPr>
        <p:spPr>
          <a:xfrm>
            <a:off x="6345238" y="2562225"/>
            <a:ext cx="2751137" cy="2024063"/>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ja-JP" altLang="en-US"/>
          </a:p>
        </p:txBody>
      </p:sp>
      <p:sp>
        <p:nvSpPr>
          <p:cNvPr id="8" name="正方形/長方形 7">
            <a:extLst>
              <a:ext uri="{FF2B5EF4-FFF2-40B4-BE49-F238E27FC236}">
                <a16:creationId xmlns:a16="http://schemas.microsoft.com/office/drawing/2014/main" id="{96F48364-6268-4D23-88B5-7B13BEBBF602}"/>
              </a:ext>
            </a:extLst>
          </p:cNvPr>
          <p:cNvSpPr/>
          <p:nvPr/>
        </p:nvSpPr>
        <p:spPr>
          <a:xfrm>
            <a:off x="3216275" y="2573338"/>
            <a:ext cx="2751138" cy="2025650"/>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ja-JP" altLang="en-US"/>
          </a:p>
        </p:txBody>
      </p:sp>
      <p:sp>
        <p:nvSpPr>
          <p:cNvPr id="6" name="正方形/長方形 5">
            <a:extLst>
              <a:ext uri="{FF2B5EF4-FFF2-40B4-BE49-F238E27FC236}">
                <a16:creationId xmlns:a16="http://schemas.microsoft.com/office/drawing/2014/main" id="{12B5A71B-FC6F-4C29-942E-8052FE05755D}"/>
              </a:ext>
            </a:extLst>
          </p:cNvPr>
          <p:cNvSpPr/>
          <p:nvPr/>
        </p:nvSpPr>
        <p:spPr>
          <a:xfrm>
            <a:off x="26988" y="2573338"/>
            <a:ext cx="2789237" cy="2025650"/>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ja-JP" altLang="en-US"/>
          </a:p>
        </p:txBody>
      </p:sp>
      <p:sp>
        <p:nvSpPr>
          <p:cNvPr id="220165" name="Rectangle 11">
            <a:extLst>
              <a:ext uri="{FF2B5EF4-FFF2-40B4-BE49-F238E27FC236}">
                <a16:creationId xmlns:a16="http://schemas.microsoft.com/office/drawing/2014/main" id="{969A6E2D-9EC1-479D-9BDC-CFA78EBC7052}"/>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実行コンテキストの操作</a:t>
            </a:r>
            <a:endParaRPr lang="en-US" altLang="ja-JP" sz="4000">
              <a:solidFill>
                <a:srgbClr val="5F5F5F"/>
              </a:solidFill>
            </a:endParaRPr>
          </a:p>
        </p:txBody>
      </p:sp>
      <p:sp>
        <p:nvSpPr>
          <p:cNvPr id="4" name="Rectangle 2">
            <a:extLst>
              <a:ext uri="{FF2B5EF4-FFF2-40B4-BE49-F238E27FC236}">
                <a16:creationId xmlns:a16="http://schemas.microsoft.com/office/drawing/2014/main" id="{7E6391C8-6B4B-43B3-B8F5-B3978EE34981}"/>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実行コンテキストの関連付け</a:t>
            </a:r>
            <a:endParaRPr lang="en-US" altLang="ja-JP" sz="2400" kern="0" dirty="0">
              <a:solidFill>
                <a:srgbClr val="5F5F5F"/>
              </a:solidFill>
            </a:endParaRPr>
          </a:p>
          <a:p>
            <a:pPr lvl="1" eaLnBrk="1" hangingPunct="1">
              <a:lnSpc>
                <a:spcPct val="80000"/>
              </a:lnSpc>
              <a:defRPr/>
            </a:pPr>
            <a:r>
              <a:rPr lang="en-US" altLang="ja-JP" sz="1400" kern="0" dirty="0">
                <a:solidFill>
                  <a:srgbClr val="5F5F5F"/>
                </a:solidFill>
              </a:rPr>
              <a:t>RTC</a:t>
            </a:r>
            <a:r>
              <a:rPr lang="ja-JP" altLang="en-US" sz="1400" kern="0" dirty="0">
                <a:solidFill>
                  <a:srgbClr val="5F5F5F"/>
                </a:solidFill>
              </a:rPr>
              <a:t>起動時に生成した実行コンテキスト以外の実行コンテキストと関連付け</a:t>
            </a:r>
            <a:endParaRPr lang="en-US" altLang="ja-JP" sz="1400" kern="0" dirty="0">
              <a:solidFill>
                <a:srgbClr val="5F5F5F"/>
              </a:solidFill>
            </a:endParaRPr>
          </a:p>
          <a:p>
            <a:pPr lvl="2" eaLnBrk="1" hangingPunct="1">
              <a:lnSpc>
                <a:spcPct val="80000"/>
              </a:lnSpc>
              <a:defRPr/>
            </a:pPr>
            <a:r>
              <a:rPr lang="ja-JP" altLang="en-US" sz="1400" kern="0" dirty="0">
                <a:solidFill>
                  <a:srgbClr val="5F5F5F"/>
                </a:solidFill>
              </a:rPr>
              <a:t>関連付けた実行コンテキストで</a:t>
            </a:r>
            <a:r>
              <a:rPr lang="en-US" altLang="ja-JP" sz="1400" kern="0" dirty="0">
                <a:solidFill>
                  <a:srgbClr val="5F5F5F"/>
                </a:solidFill>
              </a:rPr>
              <a:t>RTC</a:t>
            </a:r>
            <a:r>
              <a:rPr lang="ja-JP" altLang="en-US" sz="1400" kern="0" dirty="0">
                <a:solidFill>
                  <a:srgbClr val="5F5F5F"/>
                </a:solidFill>
              </a:rPr>
              <a:t>を駆動させる</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他の</a:t>
            </a:r>
            <a:r>
              <a:rPr lang="en-US" altLang="ja-JP" sz="1400" kern="0" dirty="0">
                <a:solidFill>
                  <a:srgbClr val="5F5F5F"/>
                </a:solidFill>
              </a:rPr>
              <a:t>RTC</a:t>
            </a:r>
            <a:r>
              <a:rPr lang="ja-JP" altLang="en-US" sz="1400" kern="0" dirty="0">
                <a:solidFill>
                  <a:srgbClr val="5F5F5F"/>
                </a:solidFill>
              </a:rPr>
              <a:t>との実行を同期させる</a:t>
            </a:r>
            <a:endParaRPr lang="en-US" altLang="ja-JP" sz="1400" kern="0" dirty="0">
              <a:solidFill>
                <a:srgbClr val="5F5F5F"/>
              </a:solidFill>
            </a:endParaRPr>
          </a:p>
        </p:txBody>
      </p:sp>
      <p:pic>
        <p:nvPicPr>
          <p:cNvPr id="220167" name="図 2">
            <a:extLst>
              <a:ext uri="{FF2B5EF4-FFF2-40B4-BE49-F238E27FC236}">
                <a16:creationId xmlns:a16="http://schemas.microsoft.com/office/drawing/2014/main" id="{4EA6E28A-76F7-478A-8BD7-6BE4FB4B7C9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8263" y="2754313"/>
            <a:ext cx="2667000" cy="184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0168" name="図 4">
            <a:extLst>
              <a:ext uri="{FF2B5EF4-FFF2-40B4-BE49-F238E27FC236}">
                <a16:creationId xmlns:a16="http://schemas.microsoft.com/office/drawing/2014/main" id="{2D52BFB7-5E64-4B79-9EED-99183D423F9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259138" y="2725738"/>
            <a:ext cx="2708275" cy="187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0169" name="図 6">
            <a:extLst>
              <a:ext uri="{FF2B5EF4-FFF2-40B4-BE49-F238E27FC236}">
                <a16:creationId xmlns:a16="http://schemas.microsoft.com/office/drawing/2014/main" id="{D9579225-DD68-4580-87B8-1CA71A445625}"/>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381750" y="2662238"/>
            <a:ext cx="2735263" cy="189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右矢印 10">
            <a:extLst>
              <a:ext uri="{FF2B5EF4-FFF2-40B4-BE49-F238E27FC236}">
                <a16:creationId xmlns:a16="http://schemas.microsoft.com/office/drawing/2014/main" id="{8558A87A-7F4E-4FD2-9064-9A2A0F5784F5}"/>
              </a:ext>
            </a:extLst>
          </p:cNvPr>
          <p:cNvSpPr/>
          <p:nvPr/>
        </p:nvSpPr>
        <p:spPr>
          <a:xfrm>
            <a:off x="2898775" y="3143250"/>
            <a:ext cx="2333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12" name="右矢印 11">
            <a:extLst>
              <a:ext uri="{FF2B5EF4-FFF2-40B4-BE49-F238E27FC236}">
                <a16:creationId xmlns:a16="http://schemas.microsoft.com/office/drawing/2014/main" id="{4F02C367-3147-4BEA-AF66-64AE833F0868}"/>
              </a:ext>
            </a:extLst>
          </p:cNvPr>
          <p:cNvSpPr/>
          <p:nvPr/>
        </p:nvSpPr>
        <p:spPr>
          <a:xfrm>
            <a:off x="6049963" y="3132138"/>
            <a:ext cx="233362"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20172" name="図 1">
            <a:extLst>
              <a:ext uri="{FF2B5EF4-FFF2-40B4-BE49-F238E27FC236}">
                <a16:creationId xmlns:a16="http://schemas.microsoft.com/office/drawing/2014/main" id="{EAE9B0F8-040B-438C-8A7D-7A0BBFEE613C}"/>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3975" y="4765675"/>
            <a:ext cx="2844800"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0173" name="図 4">
            <a:extLst>
              <a:ext uri="{FF2B5EF4-FFF2-40B4-BE49-F238E27FC236}">
                <a16:creationId xmlns:a16="http://schemas.microsoft.com/office/drawing/2014/main" id="{ABF8CD77-2F50-49BC-BEFC-B40C6A88975C}"/>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3149600" y="4795838"/>
            <a:ext cx="2844800"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0174" name="図 15">
            <a:extLst>
              <a:ext uri="{FF2B5EF4-FFF2-40B4-BE49-F238E27FC236}">
                <a16:creationId xmlns:a16="http://schemas.microsoft.com/office/drawing/2014/main" id="{C752470F-6900-4864-B5DC-46A9B3D859A5}"/>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6256338" y="4795838"/>
            <a:ext cx="2844800"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Rectangle 11">
            <a:extLst>
              <a:ext uri="{FF2B5EF4-FFF2-40B4-BE49-F238E27FC236}">
                <a16:creationId xmlns:a16="http://schemas.microsoft.com/office/drawing/2014/main" id="{1F97320A-5AFC-4D54-848E-0B9CC9A568B5}"/>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実行コンテキストの操作</a:t>
            </a:r>
            <a:endParaRPr lang="en-US" altLang="ja-JP" sz="4000">
              <a:solidFill>
                <a:srgbClr val="5F5F5F"/>
              </a:solidFill>
            </a:endParaRPr>
          </a:p>
        </p:txBody>
      </p:sp>
      <p:sp>
        <p:nvSpPr>
          <p:cNvPr id="4" name="Rectangle 2">
            <a:extLst>
              <a:ext uri="{FF2B5EF4-FFF2-40B4-BE49-F238E27FC236}">
                <a16:creationId xmlns:a16="http://schemas.microsoft.com/office/drawing/2014/main" id="{9A870B55-7A9B-41D1-9298-CAAFE739497C}"/>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実行コンテキストの関連付け</a:t>
            </a:r>
            <a:endParaRPr lang="en-US" altLang="ja-JP" sz="2400" kern="0" dirty="0">
              <a:solidFill>
                <a:srgbClr val="5F5F5F"/>
              </a:solidFill>
            </a:endParaRPr>
          </a:p>
        </p:txBody>
      </p:sp>
      <p:pic>
        <p:nvPicPr>
          <p:cNvPr id="222212" name="図 1">
            <a:extLst>
              <a:ext uri="{FF2B5EF4-FFF2-40B4-BE49-F238E27FC236}">
                <a16:creationId xmlns:a16="http://schemas.microsoft.com/office/drawing/2014/main" id="{D48FDB0D-2575-402F-8CC1-87B3100962C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9388" y="1854200"/>
            <a:ext cx="4032250" cy="2341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2213" name="図 8">
            <a:extLst>
              <a:ext uri="{FF2B5EF4-FFF2-40B4-BE49-F238E27FC236}">
                <a16:creationId xmlns:a16="http://schemas.microsoft.com/office/drawing/2014/main" id="{558E9106-9EFD-415D-967E-105E45085CAC}"/>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024438" y="1854200"/>
            <a:ext cx="3578225" cy="208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右矢印 16">
            <a:extLst>
              <a:ext uri="{FF2B5EF4-FFF2-40B4-BE49-F238E27FC236}">
                <a16:creationId xmlns:a16="http://schemas.microsoft.com/office/drawing/2014/main" id="{2EDF05FC-1C93-4BDB-A955-00830994676B}"/>
              </a:ext>
            </a:extLst>
          </p:cNvPr>
          <p:cNvSpPr/>
          <p:nvPr/>
        </p:nvSpPr>
        <p:spPr>
          <a:xfrm rot="5400000">
            <a:off x="4313238" y="3848100"/>
            <a:ext cx="538162" cy="8842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22215" name="図 12">
            <a:extLst>
              <a:ext uri="{FF2B5EF4-FFF2-40B4-BE49-F238E27FC236}">
                <a16:creationId xmlns:a16="http://schemas.microsoft.com/office/drawing/2014/main" id="{7377B92A-4D02-457E-B6F2-04836F06A2C4}"/>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360613" y="4649788"/>
            <a:ext cx="3827462" cy="192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Rectangle 11">
            <a:extLst>
              <a:ext uri="{FF2B5EF4-FFF2-40B4-BE49-F238E27FC236}">
                <a16:creationId xmlns:a16="http://schemas.microsoft.com/office/drawing/2014/main" id="{3B37E387-3117-4A23-9B42-747CB260A3D1}"/>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複合コンポーネントの操作</a:t>
            </a:r>
            <a:endParaRPr lang="en-US" altLang="ja-JP" sz="4000">
              <a:solidFill>
                <a:srgbClr val="5F5F5F"/>
              </a:solidFill>
            </a:endParaRPr>
          </a:p>
        </p:txBody>
      </p:sp>
      <p:sp>
        <p:nvSpPr>
          <p:cNvPr id="8" name="Rectangle 2">
            <a:extLst>
              <a:ext uri="{FF2B5EF4-FFF2-40B4-BE49-F238E27FC236}">
                <a16:creationId xmlns:a16="http://schemas.microsoft.com/office/drawing/2014/main" id="{867A7C6E-5433-4FC1-9A7B-53117008F61B}"/>
              </a:ext>
            </a:extLst>
          </p:cNvPr>
          <p:cNvSpPr txBox="1">
            <a:spLocks noChangeArrowheads="1"/>
          </p:cNvSpPr>
          <p:nvPr/>
        </p:nvSpPr>
        <p:spPr bwMode="auto">
          <a:xfrm>
            <a:off x="457200" y="1401763"/>
            <a:ext cx="7915275" cy="481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9" name="Rectangle 2">
            <a:extLst>
              <a:ext uri="{FF2B5EF4-FFF2-40B4-BE49-F238E27FC236}">
                <a16:creationId xmlns:a16="http://schemas.microsoft.com/office/drawing/2014/main" id="{A912E8D4-EA77-42BF-B659-9A3873C91A43}"/>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複合コンポーネントの生成</a:t>
            </a: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13" name="右矢印 12">
            <a:extLst>
              <a:ext uri="{FF2B5EF4-FFF2-40B4-BE49-F238E27FC236}">
                <a16:creationId xmlns:a16="http://schemas.microsoft.com/office/drawing/2014/main" id="{7557CDF9-A769-446F-BDC1-C206A033A835}"/>
              </a:ext>
            </a:extLst>
          </p:cNvPr>
          <p:cNvSpPr/>
          <p:nvPr/>
        </p:nvSpPr>
        <p:spPr>
          <a:xfrm rot="5400000">
            <a:off x="4313238" y="3575050"/>
            <a:ext cx="538162" cy="8842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24262" name="図 3">
            <a:extLst>
              <a:ext uri="{FF2B5EF4-FFF2-40B4-BE49-F238E27FC236}">
                <a16:creationId xmlns:a16="http://schemas.microsoft.com/office/drawing/2014/main" id="{2DD657EB-F603-4799-8A44-2547F4ECCA1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354263" y="1643063"/>
            <a:ext cx="4456112" cy="2011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4263" name="図 5">
            <a:extLst>
              <a:ext uri="{FF2B5EF4-FFF2-40B4-BE49-F238E27FC236}">
                <a16:creationId xmlns:a16="http://schemas.microsoft.com/office/drawing/2014/main" id="{131FD454-81AA-4C67-9B53-B429872E53EC}"/>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232025" y="4352925"/>
            <a:ext cx="4635500" cy="236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Rectangle 11">
            <a:extLst>
              <a:ext uri="{FF2B5EF4-FFF2-40B4-BE49-F238E27FC236}">
                <a16:creationId xmlns:a16="http://schemas.microsoft.com/office/drawing/2014/main" id="{E894A4F0-93AB-4810-BDF1-298FEF56DE09}"/>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複合コンポーネントの操作</a:t>
            </a:r>
            <a:endParaRPr lang="en-US" altLang="ja-JP" sz="4000">
              <a:solidFill>
                <a:srgbClr val="5F5F5F"/>
              </a:solidFill>
            </a:endParaRPr>
          </a:p>
        </p:txBody>
      </p:sp>
      <p:sp>
        <p:nvSpPr>
          <p:cNvPr id="8" name="Rectangle 2">
            <a:extLst>
              <a:ext uri="{FF2B5EF4-FFF2-40B4-BE49-F238E27FC236}">
                <a16:creationId xmlns:a16="http://schemas.microsoft.com/office/drawing/2014/main" id="{7AFF298B-001F-42D3-8B91-FC74AB4EADE8}"/>
              </a:ext>
            </a:extLst>
          </p:cNvPr>
          <p:cNvSpPr txBox="1">
            <a:spLocks noChangeArrowheads="1"/>
          </p:cNvSpPr>
          <p:nvPr/>
        </p:nvSpPr>
        <p:spPr bwMode="auto">
          <a:xfrm>
            <a:off x="457200" y="1401763"/>
            <a:ext cx="7915275" cy="481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9" name="Rectangle 2">
            <a:extLst>
              <a:ext uri="{FF2B5EF4-FFF2-40B4-BE49-F238E27FC236}">
                <a16:creationId xmlns:a16="http://schemas.microsoft.com/office/drawing/2014/main" id="{39CE2499-7C31-4413-ADBE-8B0595F48F91}"/>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複合コンポーネントの生成</a:t>
            </a: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226309" name="図 2">
            <a:extLst>
              <a:ext uri="{FF2B5EF4-FFF2-40B4-BE49-F238E27FC236}">
                <a16:creationId xmlns:a16="http://schemas.microsoft.com/office/drawing/2014/main" id="{D9106D10-452E-414E-8EA1-42EA60CF463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9388" y="1782763"/>
            <a:ext cx="4602162" cy="2735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右矢印 10">
            <a:extLst>
              <a:ext uri="{FF2B5EF4-FFF2-40B4-BE49-F238E27FC236}">
                <a16:creationId xmlns:a16="http://schemas.microsoft.com/office/drawing/2014/main" id="{C8EFB64F-14E5-47FF-BF9C-E63801298D9C}"/>
              </a:ext>
            </a:extLst>
          </p:cNvPr>
          <p:cNvSpPr/>
          <p:nvPr/>
        </p:nvSpPr>
        <p:spPr>
          <a:xfrm>
            <a:off x="5059363" y="2506663"/>
            <a:ext cx="538162"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26311" name="図 4">
            <a:extLst>
              <a:ext uri="{FF2B5EF4-FFF2-40B4-BE49-F238E27FC236}">
                <a16:creationId xmlns:a16="http://schemas.microsoft.com/office/drawing/2014/main" id="{FA216B4D-C63C-4A58-B180-4C2A939EDA73}"/>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281738" y="2473325"/>
            <a:ext cx="2239962"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2">
            <a:extLst>
              <a:ext uri="{FF2B5EF4-FFF2-40B4-BE49-F238E27FC236}">
                <a16:creationId xmlns:a16="http://schemas.microsoft.com/office/drawing/2014/main" id="{61825BB2-E354-4BE5-AF52-20EDB3770F94}"/>
              </a:ext>
            </a:extLst>
          </p:cNvPr>
          <p:cNvSpPr txBox="1">
            <a:spLocks noChangeArrowheads="1"/>
          </p:cNvSpPr>
          <p:nvPr/>
        </p:nvSpPr>
        <p:spPr bwMode="auto">
          <a:xfrm>
            <a:off x="596900" y="4567238"/>
            <a:ext cx="7915275" cy="331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Type</a:t>
            </a:r>
          </a:p>
          <a:p>
            <a:pPr lvl="1" eaLnBrk="1" hangingPunct="1">
              <a:lnSpc>
                <a:spcPct val="80000"/>
              </a:lnSpc>
              <a:defRPr/>
            </a:pPr>
            <a:r>
              <a:rPr lang="ja-JP" altLang="en-US" sz="2000" kern="0" dirty="0">
                <a:solidFill>
                  <a:srgbClr val="5F5F5F"/>
                </a:solidFill>
              </a:rPr>
              <a:t>以下の</a:t>
            </a:r>
            <a:r>
              <a:rPr lang="en-US" altLang="ja-JP" sz="2000" kern="0" dirty="0">
                <a:solidFill>
                  <a:srgbClr val="5F5F5F"/>
                </a:solidFill>
              </a:rPr>
              <a:t>3</a:t>
            </a:r>
            <a:r>
              <a:rPr lang="ja-JP" altLang="en-US" sz="2000" kern="0" dirty="0">
                <a:solidFill>
                  <a:srgbClr val="5F5F5F"/>
                </a:solidFill>
              </a:rPr>
              <a:t>種類から選択可能</a:t>
            </a:r>
            <a:endParaRPr lang="en-US" altLang="ja-JP" sz="2000" kern="0" dirty="0">
              <a:solidFill>
                <a:srgbClr val="5F5F5F"/>
              </a:solidFill>
            </a:endParaRPr>
          </a:p>
          <a:p>
            <a:pPr lvl="2" eaLnBrk="1" hangingPunct="1">
              <a:lnSpc>
                <a:spcPct val="80000"/>
              </a:lnSpc>
              <a:defRPr/>
            </a:pPr>
            <a:r>
              <a:rPr lang="en-US" altLang="ja-JP" sz="1600" dirty="0" err="1"/>
              <a:t>PeriodicECShared</a:t>
            </a:r>
            <a:endParaRPr lang="en-US" altLang="ja-JP" sz="1600" dirty="0"/>
          </a:p>
          <a:p>
            <a:pPr lvl="3" eaLnBrk="1" hangingPunct="1">
              <a:lnSpc>
                <a:spcPct val="80000"/>
              </a:lnSpc>
              <a:defRPr/>
            </a:pPr>
            <a:r>
              <a:rPr lang="ja-JP" altLang="en-US" sz="1200" dirty="0"/>
              <a:t>実行コンテキストの共有</a:t>
            </a:r>
            <a:endParaRPr lang="en-US" altLang="ja-JP" sz="1200" dirty="0"/>
          </a:p>
          <a:p>
            <a:pPr lvl="2" eaLnBrk="1" hangingPunct="1">
              <a:lnSpc>
                <a:spcPct val="80000"/>
              </a:lnSpc>
              <a:defRPr/>
            </a:pPr>
            <a:r>
              <a:rPr lang="en-US" altLang="ja-JP" sz="1600" dirty="0" err="1"/>
              <a:t>PeriodicStateShared</a:t>
            </a:r>
            <a:endParaRPr lang="en-US" altLang="ja-JP" sz="1600" dirty="0"/>
          </a:p>
          <a:p>
            <a:pPr lvl="3" eaLnBrk="1" hangingPunct="1">
              <a:lnSpc>
                <a:spcPct val="80000"/>
              </a:lnSpc>
              <a:defRPr/>
            </a:pPr>
            <a:r>
              <a:rPr lang="ja-JP" altLang="en-US" sz="1200" dirty="0"/>
              <a:t>実行コンテキスト、状態の共有</a:t>
            </a:r>
            <a:endParaRPr lang="en-US" altLang="ja-JP" sz="1200" dirty="0"/>
          </a:p>
          <a:p>
            <a:pPr lvl="2" eaLnBrk="1" hangingPunct="1">
              <a:lnSpc>
                <a:spcPct val="80000"/>
              </a:lnSpc>
              <a:defRPr/>
            </a:pPr>
            <a:r>
              <a:rPr lang="en-US" altLang="ja-JP" sz="1600" dirty="0"/>
              <a:t>Grouping</a:t>
            </a:r>
          </a:p>
          <a:p>
            <a:pPr lvl="3" eaLnBrk="1" hangingPunct="1">
              <a:lnSpc>
                <a:spcPct val="80000"/>
              </a:lnSpc>
              <a:defRPr/>
            </a:pPr>
            <a:r>
              <a:rPr lang="ja-JP" altLang="en-US" sz="1200" kern="0" dirty="0">
                <a:solidFill>
                  <a:srgbClr val="5F5F5F"/>
                </a:solidFill>
              </a:rPr>
              <a:t>グループ化のみ</a:t>
            </a:r>
            <a:endParaRPr lang="en-US" altLang="ja-JP" sz="12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Rectangle 11">
            <a:extLst>
              <a:ext uri="{FF2B5EF4-FFF2-40B4-BE49-F238E27FC236}">
                <a16:creationId xmlns:a16="http://schemas.microsoft.com/office/drawing/2014/main" id="{FDAA3212-3B00-4FF1-8596-17549B92CA45}"/>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複合コンポーネントの操作</a:t>
            </a:r>
            <a:endParaRPr lang="en-US" altLang="ja-JP" sz="4000">
              <a:solidFill>
                <a:srgbClr val="5F5F5F"/>
              </a:solidFill>
            </a:endParaRPr>
          </a:p>
        </p:txBody>
      </p:sp>
      <p:pic>
        <p:nvPicPr>
          <p:cNvPr id="228355" name="図 5">
            <a:extLst>
              <a:ext uri="{FF2B5EF4-FFF2-40B4-BE49-F238E27FC236}">
                <a16:creationId xmlns:a16="http://schemas.microsoft.com/office/drawing/2014/main" id="{69C7854E-F9A6-4C42-AE5B-A41C5FA3796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88938" y="1268413"/>
            <a:ext cx="8386762" cy="5205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スライド番号プレースホルダ 1">
            <a:extLst>
              <a:ext uri="{FF2B5EF4-FFF2-40B4-BE49-F238E27FC236}">
                <a16:creationId xmlns:a16="http://schemas.microsoft.com/office/drawing/2014/main" id="{A8135C90-8A69-464E-8D99-F988E2C9716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7EF3A91-BECD-4A16-8C32-32ED5B8C0391}" type="slidenum">
              <a:rPr lang="en-US" altLang="ja-JP" sz="1400" smtClean="0"/>
              <a:pPr>
                <a:spcBef>
                  <a:spcPct val="0"/>
                </a:spcBef>
                <a:buFontTx/>
                <a:buNone/>
              </a:pPr>
              <a:t>13</a:t>
            </a:fld>
            <a:endParaRPr lang="en-US" altLang="ja-JP" sz="1400"/>
          </a:p>
        </p:txBody>
      </p:sp>
      <p:sp>
        <p:nvSpPr>
          <p:cNvPr id="23555" name="スライド番号プレースホルダ 3">
            <a:extLst>
              <a:ext uri="{FF2B5EF4-FFF2-40B4-BE49-F238E27FC236}">
                <a16:creationId xmlns:a16="http://schemas.microsoft.com/office/drawing/2014/main" id="{8DFCEF0E-7688-4484-9F94-BD286C76C50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56407EC-5C52-4A71-8B21-6B5C840D2EEE}" type="slidenum">
              <a:rPr lang="en-US" altLang="ja-JP" sz="1400"/>
              <a:pPr algn="r" eaLnBrk="1" hangingPunct="1">
                <a:spcBef>
                  <a:spcPct val="0"/>
                </a:spcBef>
                <a:buFontTx/>
                <a:buNone/>
              </a:pPr>
              <a:t>13</a:t>
            </a:fld>
            <a:endParaRPr lang="en-US" altLang="ja-JP" sz="1400"/>
          </a:p>
        </p:txBody>
      </p:sp>
      <p:sp>
        <p:nvSpPr>
          <p:cNvPr id="23556" name="Rectangle 2">
            <a:extLst>
              <a:ext uri="{FF2B5EF4-FFF2-40B4-BE49-F238E27FC236}">
                <a16:creationId xmlns:a16="http://schemas.microsoft.com/office/drawing/2014/main" id="{FCDAA210-A0EF-4452-AF7C-2950D6B5A95A}"/>
              </a:ext>
            </a:extLst>
          </p:cNvPr>
          <p:cNvSpPr>
            <a:spLocks noGrp="1" noChangeArrowheads="1"/>
          </p:cNvSpPr>
          <p:nvPr>
            <p:ph type="body" idx="4294967295"/>
          </p:nvPr>
        </p:nvSpPr>
        <p:spPr>
          <a:xfrm>
            <a:off x="457200" y="1223963"/>
            <a:ext cx="7915275" cy="2519362"/>
          </a:xfrm>
        </p:spPr>
        <p:txBody>
          <a:bodyPr/>
          <a:lstStyle/>
          <a:p>
            <a:pPr eaLnBrk="1" hangingPunct="1">
              <a:lnSpc>
                <a:spcPct val="80000"/>
              </a:lnSpc>
            </a:pPr>
            <a:r>
              <a:rPr lang="en-US" altLang="ja-JP" sz="2000" dirty="0">
                <a:solidFill>
                  <a:srgbClr val="5F5F5F"/>
                </a:solidFill>
              </a:rPr>
              <a:t>Windows 10</a:t>
            </a:r>
          </a:p>
          <a:p>
            <a:pPr lvl="1" eaLnBrk="1" hangingPunct="1">
              <a:lnSpc>
                <a:spcPct val="80000"/>
              </a:lnSpc>
            </a:pPr>
            <a:endParaRPr lang="en-US" altLang="ja-JP" sz="800" dirty="0">
              <a:solidFill>
                <a:srgbClr val="5F5F5F"/>
              </a:solidFill>
            </a:endParaRPr>
          </a:p>
          <a:p>
            <a:pPr lvl="2" eaLnBrk="1" hangingPunct="1">
              <a:lnSpc>
                <a:spcPct val="80000"/>
              </a:lnSpc>
            </a:pPr>
            <a:endParaRPr lang="en-US" altLang="ja-JP" sz="1200" dirty="0">
              <a:solidFill>
                <a:srgbClr val="5F5F5F"/>
              </a:solidFill>
            </a:endParaRPr>
          </a:p>
        </p:txBody>
      </p:sp>
      <p:sp>
        <p:nvSpPr>
          <p:cNvPr id="23557" name="Rectangle 11">
            <a:extLst>
              <a:ext uri="{FF2B5EF4-FFF2-40B4-BE49-F238E27FC236}">
                <a16:creationId xmlns:a16="http://schemas.microsoft.com/office/drawing/2014/main" id="{8C36A925-BB7A-442F-9851-4A9F90BAFE23}"/>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r>
              <a:rPr lang="ja-JP" altLang="en-US">
                <a:solidFill>
                  <a:srgbClr val="5F5F5F"/>
                </a:solidFill>
              </a:rPr>
              <a:t>の起動</a:t>
            </a:r>
            <a:endParaRPr lang="en-US" altLang="ja-JP">
              <a:solidFill>
                <a:srgbClr val="5F5F5F"/>
              </a:solidFill>
            </a:endParaRPr>
          </a:p>
        </p:txBody>
      </p:sp>
      <p:pic>
        <p:nvPicPr>
          <p:cNvPr id="2" name="図 1">
            <a:extLst>
              <a:ext uri="{FF2B5EF4-FFF2-40B4-BE49-F238E27FC236}">
                <a16:creationId xmlns:a16="http://schemas.microsoft.com/office/drawing/2014/main" id="{D5B705E1-D1B5-42DB-9030-AFE780DCAB3C}"/>
              </a:ext>
            </a:extLst>
          </p:cNvPr>
          <p:cNvPicPr>
            <a:picLocks noChangeAspect="1"/>
          </p:cNvPicPr>
          <p:nvPr/>
        </p:nvPicPr>
        <p:blipFill>
          <a:blip r:embed="rId3"/>
          <a:stretch>
            <a:fillRect/>
          </a:stretch>
        </p:blipFill>
        <p:spPr>
          <a:xfrm>
            <a:off x="3211939" y="1844505"/>
            <a:ext cx="2740760" cy="4593375"/>
          </a:xfrm>
          <a:prstGeom prst="rect">
            <a:avLst/>
          </a:prstGeom>
        </p:spPr>
      </p:pic>
      <p:sp>
        <p:nvSpPr>
          <p:cNvPr id="3" name="吹き出し: 四角形 2">
            <a:extLst>
              <a:ext uri="{FF2B5EF4-FFF2-40B4-BE49-F238E27FC236}">
                <a16:creationId xmlns:a16="http://schemas.microsoft.com/office/drawing/2014/main" id="{22DD904D-3FFB-49DD-BFEE-A9FE47C9761A}"/>
              </a:ext>
            </a:extLst>
          </p:cNvPr>
          <p:cNvSpPr/>
          <p:nvPr/>
        </p:nvSpPr>
        <p:spPr>
          <a:xfrm>
            <a:off x="386535" y="5454225"/>
            <a:ext cx="2655295" cy="855095"/>
          </a:xfrm>
          <a:prstGeom prst="wedgeRectCallout">
            <a:avLst>
              <a:gd name="adj1" fmla="val 69415"/>
              <a:gd name="adj2" fmla="val 42450"/>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800" dirty="0">
                <a:solidFill>
                  <a:schemeClr val="tx1"/>
                </a:solidFill>
              </a:rPr>
              <a:t>左下の「ここに入力して検索」に「</a:t>
            </a:r>
            <a:r>
              <a:rPr lang="en-US" altLang="ja-JP" sz="1800" dirty="0" err="1">
                <a:solidFill>
                  <a:schemeClr val="tx1"/>
                </a:solidFill>
              </a:rPr>
              <a:t>OpenRTP</a:t>
            </a:r>
            <a:r>
              <a:rPr lang="ja-JP" altLang="en-US" sz="1800" dirty="0">
                <a:solidFill>
                  <a:schemeClr val="tx1"/>
                </a:solidFill>
              </a:rPr>
              <a:t>」と入力</a:t>
            </a:r>
            <a:endParaRPr kumimoji="1" lang="ja-JP" altLang="en-US" sz="1800" dirty="0">
              <a:solidFill>
                <a:schemeClr val="tx1"/>
              </a:solidFill>
            </a:endParaRPr>
          </a:p>
        </p:txBody>
      </p:sp>
    </p:spTree>
    <p:extLst>
      <p:ext uri="{BB962C8B-B14F-4D97-AF65-F5344CB8AC3E}">
        <p14:creationId xmlns:p14="http://schemas.microsoft.com/office/powerpoint/2010/main" val="2202051906"/>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Rectangle 11">
            <a:extLst>
              <a:ext uri="{FF2B5EF4-FFF2-40B4-BE49-F238E27FC236}">
                <a16:creationId xmlns:a16="http://schemas.microsoft.com/office/drawing/2014/main" id="{42EF3116-043B-48B9-873F-1CCC6FCF9F7F}"/>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複合コンポーネントの操作</a:t>
            </a:r>
            <a:endParaRPr lang="en-US" altLang="ja-JP" sz="4000">
              <a:solidFill>
                <a:srgbClr val="5F5F5F"/>
              </a:solidFill>
            </a:endParaRPr>
          </a:p>
        </p:txBody>
      </p:sp>
      <p:pic>
        <p:nvPicPr>
          <p:cNvPr id="230403" name="図 1">
            <a:extLst>
              <a:ext uri="{FF2B5EF4-FFF2-40B4-BE49-F238E27FC236}">
                <a16:creationId xmlns:a16="http://schemas.microsoft.com/office/drawing/2014/main" id="{69C1B49D-1BC5-447B-A55D-1A1B96450FA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041650" y="1638300"/>
            <a:ext cx="3240088" cy="152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右矢印 4">
            <a:extLst>
              <a:ext uri="{FF2B5EF4-FFF2-40B4-BE49-F238E27FC236}">
                <a16:creationId xmlns:a16="http://schemas.microsoft.com/office/drawing/2014/main" id="{A745F1BB-539A-4AB6-9848-7AD5CE3917B7}"/>
              </a:ext>
            </a:extLst>
          </p:cNvPr>
          <p:cNvSpPr/>
          <p:nvPr/>
        </p:nvSpPr>
        <p:spPr>
          <a:xfrm rot="5400000">
            <a:off x="4070351" y="3324225"/>
            <a:ext cx="538162"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30405" name="図 3">
            <a:extLst>
              <a:ext uri="{FF2B5EF4-FFF2-40B4-BE49-F238E27FC236}">
                <a16:creationId xmlns:a16="http://schemas.microsoft.com/office/drawing/2014/main" id="{D23EB27D-D73B-4E48-812C-C65CA8FABB4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871788" y="4330700"/>
            <a:ext cx="3421062" cy="1814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Rectangle 11">
            <a:extLst>
              <a:ext uri="{FF2B5EF4-FFF2-40B4-BE49-F238E27FC236}">
                <a16:creationId xmlns:a16="http://schemas.microsoft.com/office/drawing/2014/main" id="{B2C92D11-F261-4427-9F15-DEF7560AB249}"/>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ゾンビの削除</a:t>
            </a:r>
            <a:endParaRPr lang="en-US" altLang="ja-JP" sz="4000">
              <a:solidFill>
                <a:srgbClr val="5F5F5F"/>
              </a:solidFill>
            </a:endParaRPr>
          </a:p>
        </p:txBody>
      </p:sp>
      <p:sp>
        <p:nvSpPr>
          <p:cNvPr id="4" name="Rectangle 2">
            <a:extLst>
              <a:ext uri="{FF2B5EF4-FFF2-40B4-BE49-F238E27FC236}">
                <a16:creationId xmlns:a16="http://schemas.microsoft.com/office/drawing/2014/main" id="{D9077A74-60AC-4293-B1CA-DA0F4265EA9C}"/>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RTC</a:t>
            </a:r>
            <a:r>
              <a:rPr lang="ja-JP" altLang="en-US" sz="2400" kern="0" dirty="0">
                <a:solidFill>
                  <a:srgbClr val="5F5F5F"/>
                </a:solidFill>
              </a:rPr>
              <a:t>のプロセスが異常終了する等してネームサーバーにゾンビが残った場合、以下の手順で削除する</a:t>
            </a:r>
            <a:endParaRPr lang="en-US" altLang="ja-JP" sz="2400" kern="0" dirty="0">
              <a:solidFill>
                <a:srgbClr val="5F5F5F"/>
              </a:solidFill>
            </a:endParaRPr>
          </a:p>
        </p:txBody>
      </p:sp>
      <p:sp>
        <p:nvSpPr>
          <p:cNvPr id="10" name="右矢印 9">
            <a:extLst>
              <a:ext uri="{FF2B5EF4-FFF2-40B4-BE49-F238E27FC236}">
                <a16:creationId xmlns:a16="http://schemas.microsoft.com/office/drawing/2014/main" id="{A4CE3BB6-5EBF-4704-B21B-20610EA021A3}"/>
              </a:ext>
            </a:extLst>
          </p:cNvPr>
          <p:cNvSpPr/>
          <p:nvPr/>
        </p:nvSpPr>
        <p:spPr>
          <a:xfrm>
            <a:off x="4432300" y="3519488"/>
            <a:ext cx="5381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32453" name="図 4">
            <a:extLst>
              <a:ext uri="{FF2B5EF4-FFF2-40B4-BE49-F238E27FC236}">
                <a16:creationId xmlns:a16="http://schemas.microsoft.com/office/drawing/2014/main" id="{291F61FD-126C-458D-8EBC-FA56514BA02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427663" y="2300288"/>
            <a:ext cx="3195637" cy="2568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2454" name="図 1">
            <a:extLst>
              <a:ext uri="{FF2B5EF4-FFF2-40B4-BE49-F238E27FC236}">
                <a16:creationId xmlns:a16="http://schemas.microsoft.com/office/drawing/2014/main" id="{CD1917C5-1CAA-408D-A2B1-ED6AC630A66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82563" y="2008188"/>
            <a:ext cx="3781425" cy="3384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8" name="Rectangle 11">
            <a:extLst>
              <a:ext uri="{FF2B5EF4-FFF2-40B4-BE49-F238E27FC236}">
                <a16:creationId xmlns:a16="http://schemas.microsoft.com/office/drawing/2014/main" id="{3D38898D-5C54-4A00-8570-4139BA15E59A}"/>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4000">
                <a:solidFill>
                  <a:srgbClr val="5F5F5F"/>
                </a:solidFill>
              </a:rPr>
              <a:t>RT System Editor</a:t>
            </a:r>
            <a:r>
              <a:rPr lang="ja-JP" altLang="en-US" sz="4000">
                <a:solidFill>
                  <a:srgbClr val="5F5F5F"/>
                </a:solidFill>
              </a:rPr>
              <a:t>に関する設定</a:t>
            </a:r>
            <a:endParaRPr lang="en-US" altLang="ja-JP" sz="4000">
              <a:solidFill>
                <a:srgbClr val="5F5F5F"/>
              </a:solidFill>
            </a:endParaRPr>
          </a:p>
        </p:txBody>
      </p:sp>
      <p:pic>
        <p:nvPicPr>
          <p:cNvPr id="234499" name="図 6">
            <a:extLst>
              <a:ext uri="{FF2B5EF4-FFF2-40B4-BE49-F238E27FC236}">
                <a16:creationId xmlns:a16="http://schemas.microsoft.com/office/drawing/2014/main" id="{61B0B8E4-55C4-4A52-A598-54E3FFEACA5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3500" y="2139950"/>
            <a:ext cx="5138738" cy="2705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右矢印 10">
            <a:extLst>
              <a:ext uri="{FF2B5EF4-FFF2-40B4-BE49-F238E27FC236}">
                <a16:creationId xmlns:a16="http://schemas.microsoft.com/office/drawing/2014/main" id="{3F6DE8F7-1021-4E7B-9D2B-93486AA39E4B}"/>
              </a:ext>
            </a:extLst>
          </p:cNvPr>
          <p:cNvSpPr/>
          <p:nvPr/>
        </p:nvSpPr>
        <p:spPr>
          <a:xfrm>
            <a:off x="5248275" y="3076575"/>
            <a:ext cx="538163" cy="8842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34501" name="図 7">
            <a:extLst>
              <a:ext uri="{FF2B5EF4-FFF2-40B4-BE49-F238E27FC236}">
                <a16:creationId xmlns:a16="http://schemas.microsoft.com/office/drawing/2014/main" id="{1D3F21D9-AE0C-4340-9B5E-627B32AF6AE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927725" y="2159000"/>
            <a:ext cx="3124200" cy="268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スライド番号プレースホルダ 1">
            <a:extLst>
              <a:ext uri="{FF2B5EF4-FFF2-40B4-BE49-F238E27FC236}">
                <a16:creationId xmlns:a16="http://schemas.microsoft.com/office/drawing/2014/main" id="{3B7699DD-08F0-4882-BF35-DD088977486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0B1CDA1-AE01-486E-BF95-95DB533886E8}" type="slidenum">
              <a:rPr lang="en-US" altLang="ja-JP" sz="1400" smtClean="0"/>
              <a:pPr>
                <a:spcBef>
                  <a:spcPct val="0"/>
                </a:spcBef>
                <a:buFontTx/>
                <a:buNone/>
              </a:pPr>
              <a:t>14</a:t>
            </a:fld>
            <a:endParaRPr lang="en-US" altLang="ja-JP" sz="1400"/>
          </a:p>
        </p:txBody>
      </p:sp>
      <p:sp>
        <p:nvSpPr>
          <p:cNvPr id="27651" name="スライド番号プレースホルダ 3">
            <a:extLst>
              <a:ext uri="{FF2B5EF4-FFF2-40B4-BE49-F238E27FC236}">
                <a16:creationId xmlns:a16="http://schemas.microsoft.com/office/drawing/2014/main" id="{8A5D9D03-0E2A-485B-9F6B-96F1B00F56FE}"/>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A2BB97B9-5859-4A64-A4FB-1C6CAA469A1F}" type="slidenum">
              <a:rPr lang="en-US" altLang="ja-JP" sz="1400"/>
              <a:pPr algn="r" eaLnBrk="1" hangingPunct="1">
                <a:spcBef>
                  <a:spcPct val="0"/>
                </a:spcBef>
                <a:buFontTx/>
                <a:buNone/>
              </a:pPr>
              <a:t>14</a:t>
            </a:fld>
            <a:endParaRPr lang="en-US" altLang="ja-JP" sz="1400"/>
          </a:p>
        </p:txBody>
      </p:sp>
      <p:sp>
        <p:nvSpPr>
          <p:cNvPr id="27652" name="Rectangle 11">
            <a:extLst>
              <a:ext uri="{FF2B5EF4-FFF2-40B4-BE49-F238E27FC236}">
                <a16:creationId xmlns:a16="http://schemas.microsoft.com/office/drawing/2014/main" id="{704D5F97-403E-43EF-A13C-29529BC2D640}"/>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r>
              <a:rPr lang="ja-JP" altLang="en-US">
                <a:solidFill>
                  <a:srgbClr val="5F5F5F"/>
                </a:solidFill>
              </a:rPr>
              <a:t>の起動</a:t>
            </a:r>
            <a:endParaRPr lang="en-US" altLang="ja-JP">
              <a:solidFill>
                <a:srgbClr val="5F5F5F"/>
              </a:solidFill>
            </a:endParaRPr>
          </a:p>
        </p:txBody>
      </p:sp>
      <p:pic>
        <p:nvPicPr>
          <p:cNvPr id="2" name="図 1">
            <a:extLst>
              <a:ext uri="{FF2B5EF4-FFF2-40B4-BE49-F238E27FC236}">
                <a16:creationId xmlns:a16="http://schemas.microsoft.com/office/drawing/2014/main" id="{B8C3DF99-6D10-436B-8850-8C7E20336F65}"/>
              </a:ext>
            </a:extLst>
          </p:cNvPr>
          <p:cNvPicPr>
            <a:picLocks noChangeAspect="1"/>
          </p:cNvPicPr>
          <p:nvPr/>
        </p:nvPicPr>
        <p:blipFill>
          <a:blip r:embed="rId3"/>
          <a:stretch>
            <a:fillRect/>
          </a:stretch>
        </p:blipFill>
        <p:spPr>
          <a:xfrm>
            <a:off x="2117778" y="1174942"/>
            <a:ext cx="4625921" cy="2342262"/>
          </a:xfrm>
          <a:prstGeom prst="rect">
            <a:avLst/>
          </a:prstGeom>
        </p:spPr>
      </p:pic>
      <p:pic>
        <p:nvPicPr>
          <p:cNvPr id="3" name="図 2">
            <a:extLst>
              <a:ext uri="{FF2B5EF4-FFF2-40B4-BE49-F238E27FC236}">
                <a16:creationId xmlns:a16="http://schemas.microsoft.com/office/drawing/2014/main" id="{17C10970-81D8-4852-9BC4-D22449B4E11B}"/>
              </a:ext>
            </a:extLst>
          </p:cNvPr>
          <p:cNvPicPr>
            <a:picLocks noChangeAspect="1"/>
          </p:cNvPicPr>
          <p:nvPr/>
        </p:nvPicPr>
        <p:blipFill>
          <a:blip r:embed="rId4"/>
          <a:stretch>
            <a:fillRect/>
          </a:stretch>
        </p:blipFill>
        <p:spPr>
          <a:xfrm>
            <a:off x="2546988" y="3614156"/>
            <a:ext cx="4050023" cy="3207861"/>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スライド番号プレースホルダ 1">
            <a:extLst>
              <a:ext uri="{FF2B5EF4-FFF2-40B4-BE49-F238E27FC236}">
                <a16:creationId xmlns:a16="http://schemas.microsoft.com/office/drawing/2014/main" id="{377F048E-1CA9-4F9B-B72F-E36FAEAE4E6C}"/>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E4C0665D-9617-4991-9ADA-6EFD57F695EF}" type="slidenum">
              <a:rPr lang="en-US" altLang="ja-JP" sz="1400" smtClean="0"/>
              <a:pPr>
                <a:spcBef>
                  <a:spcPct val="0"/>
                </a:spcBef>
                <a:buFontTx/>
                <a:buNone/>
              </a:pPr>
              <a:t>15</a:t>
            </a:fld>
            <a:endParaRPr lang="en-US" altLang="ja-JP" sz="1400"/>
          </a:p>
        </p:txBody>
      </p:sp>
      <p:sp>
        <p:nvSpPr>
          <p:cNvPr id="29699" name="スライド番号プレースホルダ 3">
            <a:extLst>
              <a:ext uri="{FF2B5EF4-FFF2-40B4-BE49-F238E27FC236}">
                <a16:creationId xmlns:a16="http://schemas.microsoft.com/office/drawing/2014/main" id="{5505BD38-2E83-44A4-98F6-31319CFE5BC8}"/>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4268CA0C-27C8-46AF-A85D-B74514F3F74C}" type="slidenum">
              <a:rPr lang="en-US" altLang="ja-JP" sz="1400"/>
              <a:pPr algn="r" eaLnBrk="1" hangingPunct="1">
                <a:spcBef>
                  <a:spcPct val="0"/>
                </a:spcBef>
                <a:buFontTx/>
                <a:buNone/>
              </a:pPr>
              <a:t>15</a:t>
            </a:fld>
            <a:endParaRPr lang="en-US" altLang="ja-JP" sz="1400"/>
          </a:p>
        </p:txBody>
      </p:sp>
      <p:sp>
        <p:nvSpPr>
          <p:cNvPr id="29700" name="Rectangle 11">
            <a:extLst>
              <a:ext uri="{FF2B5EF4-FFF2-40B4-BE49-F238E27FC236}">
                <a16:creationId xmlns:a16="http://schemas.microsoft.com/office/drawing/2014/main" id="{5B6165D2-E5E4-4492-AEF9-04F2455AF272}"/>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r>
              <a:rPr lang="ja-JP" altLang="en-US">
                <a:solidFill>
                  <a:srgbClr val="5F5F5F"/>
                </a:solidFill>
              </a:rPr>
              <a:t>の起動</a:t>
            </a:r>
            <a:endParaRPr lang="en-US" altLang="ja-JP">
              <a:solidFill>
                <a:srgbClr val="5F5F5F"/>
              </a:solidFill>
            </a:endParaRPr>
          </a:p>
        </p:txBody>
      </p:sp>
      <p:sp>
        <p:nvSpPr>
          <p:cNvPr id="12" name="右矢印 11">
            <a:extLst>
              <a:ext uri="{FF2B5EF4-FFF2-40B4-BE49-F238E27FC236}">
                <a16:creationId xmlns:a16="http://schemas.microsoft.com/office/drawing/2014/main" id="{4A5F45CE-C302-49B8-A557-491835A5DCC2}"/>
              </a:ext>
            </a:extLst>
          </p:cNvPr>
          <p:cNvSpPr/>
          <p:nvPr/>
        </p:nvSpPr>
        <p:spPr>
          <a:xfrm>
            <a:off x="4710500" y="3036888"/>
            <a:ext cx="536575"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9703" name="図 14">
            <a:extLst>
              <a:ext uri="{FF2B5EF4-FFF2-40B4-BE49-F238E27FC236}">
                <a16:creationId xmlns:a16="http://schemas.microsoft.com/office/drawing/2014/main" id="{4420C4C8-7138-4E44-BDEB-C4B8FF8D463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2875" y="2046288"/>
            <a:ext cx="4189413" cy="309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図 2">
            <a:extLst>
              <a:ext uri="{FF2B5EF4-FFF2-40B4-BE49-F238E27FC236}">
                <a16:creationId xmlns:a16="http://schemas.microsoft.com/office/drawing/2014/main" id="{07A758F2-1B20-4274-957A-5516F5A241FD}"/>
              </a:ext>
            </a:extLst>
          </p:cNvPr>
          <p:cNvPicPr>
            <a:picLocks noChangeAspect="1"/>
          </p:cNvPicPr>
          <p:nvPr/>
        </p:nvPicPr>
        <p:blipFill>
          <a:blip r:embed="rId4"/>
          <a:stretch>
            <a:fillRect/>
          </a:stretch>
        </p:blipFill>
        <p:spPr>
          <a:xfrm>
            <a:off x="5607115" y="1808820"/>
            <a:ext cx="3222973" cy="373541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スライド番号プレースホルダ 1">
            <a:extLst>
              <a:ext uri="{FF2B5EF4-FFF2-40B4-BE49-F238E27FC236}">
                <a16:creationId xmlns:a16="http://schemas.microsoft.com/office/drawing/2014/main" id="{B2CEF788-F262-4ACF-BEF2-0FA86441BE3A}"/>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20E90674-A429-4210-95AD-F0B02FFBD238}" type="slidenum">
              <a:rPr lang="en-US" altLang="ja-JP" sz="1400" smtClean="0"/>
              <a:pPr>
                <a:spcBef>
                  <a:spcPct val="0"/>
                </a:spcBef>
                <a:buFontTx/>
                <a:buNone/>
              </a:pPr>
              <a:t>16</a:t>
            </a:fld>
            <a:endParaRPr lang="en-US" altLang="ja-JP" sz="1400"/>
          </a:p>
        </p:txBody>
      </p:sp>
      <p:sp>
        <p:nvSpPr>
          <p:cNvPr id="31747" name="スライド番号プレースホルダ 3">
            <a:extLst>
              <a:ext uri="{FF2B5EF4-FFF2-40B4-BE49-F238E27FC236}">
                <a16:creationId xmlns:a16="http://schemas.microsoft.com/office/drawing/2014/main" id="{6608ADAB-4BB3-4372-9480-17C16C28F2AD}"/>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F2C9BD8C-B74C-4CBE-84F3-D43419C3797F}" type="slidenum">
              <a:rPr lang="en-US" altLang="ja-JP" sz="1400"/>
              <a:pPr algn="r" eaLnBrk="1" hangingPunct="1">
                <a:spcBef>
                  <a:spcPct val="0"/>
                </a:spcBef>
                <a:buFontTx/>
                <a:buNone/>
              </a:pPr>
              <a:t>16</a:t>
            </a:fld>
            <a:endParaRPr lang="en-US" altLang="ja-JP" sz="1400"/>
          </a:p>
        </p:txBody>
      </p:sp>
      <p:sp>
        <p:nvSpPr>
          <p:cNvPr id="31748" name="Rectangle 11">
            <a:extLst>
              <a:ext uri="{FF2B5EF4-FFF2-40B4-BE49-F238E27FC236}">
                <a16:creationId xmlns:a16="http://schemas.microsoft.com/office/drawing/2014/main" id="{90797BCE-AB1F-4BC8-A64F-48CB3B812778}"/>
              </a:ext>
            </a:extLst>
          </p:cNvPr>
          <p:cNvSpPr>
            <a:spLocks noGrp="1" noChangeArrowheads="1"/>
          </p:cNvSpPr>
          <p:nvPr>
            <p:ph type="title" idx="4294967295"/>
          </p:nvPr>
        </p:nvSpPr>
        <p:spPr>
          <a:xfrm>
            <a:off x="179388" y="403225"/>
            <a:ext cx="8805862" cy="865188"/>
          </a:xfrm>
        </p:spPr>
        <p:txBody>
          <a:bodyPr/>
          <a:lstStyle/>
          <a:p>
            <a:pPr eaLnBrk="1" hangingPunct="1"/>
            <a:r>
              <a:rPr lang="ja-JP" altLang="en-US" dirty="0">
                <a:solidFill>
                  <a:srgbClr val="5F5F5F"/>
                </a:solidFill>
              </a:rPr>
              <a:t>プロジェクト作成</a:t>
            </a:r>
            <a:endParaRPr lang="en-US" altLang="ja-JP" dirty="0">
              <a:solidFill>
                <a:srgbClr val="5F5F5F"/>
              </a:solidFill>
            </a:endParaRPr>
          </a:p>
        </p:txBody>
      </p:sp>
      <p:sp>
        <p:nvSpPr>
          <p:cNvPr id="8" name="Rectangle 2">
            <a:extLst>
              <a:ext uri="{FF2B5EF4-FFF2-40B4-BE49-F238E27FC236}">
                <a16:creationId xmlns:a16="http://schemas.microsoft.com/office/drawing/2014/main" id="{1B4C5B78-1C33-409F-84BB-61E80BF59402}"/>
              </a:ext>
            </a:extLst>
          </p:cNvPr>
          <p:cNvSpPr txBox="1">
            <a:spLocks noChangeArrowheads="1"/>
          </p:cNvSpPr>
          <p:nvPr/>
        </p:nvSpPr>
        <p:spPr bwMode="auto">
          <a:xfrm>
            <a:off x="457200" y="1296988"/>
            <a:ext cx="8528050" cy="1276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err="1">
                <a:solidFill>
                  <a:srgbClr val="5F5F5F"/>
                </a:solidFill>
              </a:rPr>
              <a:t>RobotController</a:t>
            </a:r>
            <a:r>
              <a:rPr lang="ja-JP" altLang="en-US" sz="2400" kern="0" dirty="0">
                <a:solidFill>
                  <a:srgbClr val="5F5F5F"/>
                </a:solidFill>
              </a:rPr>
              <a:t>コンポーネントのスケルトンコードを作成する。</a:t>
            </a:r>
            <a:endParaRPr lang="en-US" altLang="ja-JP" sz="2400" kern="0" dirty="0">
              <a:solidFill>
                <a:srgbClr val="5F5F5F"/>
              </a:solidFill>
            </a:endParaRPr>
          </a:p>
          <a:p>
            <a:pPr lvl="1" eaLnBrk="1" hangingPunct="1">
              <a:lnSpc>
                <a:spcPct val="80000"/>
              </a:lnSpc>
              <a:defRPr/>
            </a:pPr>
            <a:r>
              <a:rPr lang="ja-JP" altLang="en-US" sz="1800" dirty="0">
                <a:solidFill>
                  <a:srgbClr val="5F5F5F"/>
                </a:solidFill>
              </a:rPr>
              <a:t>車輪型移動ロボット操作コンポーネント</a:t>
            </a:r>
            <a:endParaRPr lang="en-US" altLang="ja-JP" sz="1800" dirty="0">
              <a:solidFill>
                <a:srgbClr val="5F5F5F"/>
              </a:solidFill>
            </a:endParaRPr>
          </a:p>
          <a:p>
            <a:pPr lvl="2" eaLnBrk="1" hangingPunct="1">
              <a:lnSpc>
                <a:spcPct val="80000"/>
              </a:lnSpc>
              <a:defRPr/>
            </a:pPr>
            <a:r>
              <a:rPr lang="en-US" altLang="ja-JP" sz="1600" dirty="0">
                <a:solidFill>
                  <a:srgbClr val="5F5F5F"/>
                </a:solidFill>
              </a:rPr>
              <a:t>GUI</a:t>
            </a:r>
            <a:r>
              <a:rPr lang="ja-JP" altLang="en-US" sz="1600" dirty="0">
                <a:solidFill>
                  <a:srgbClr val="5F5F5F"/>
                </a:solidFill>
              </a:rPr>
              <a:t>でロボットを操作</a:t>
            </a:r>
            <a:endParaRPr lang="en-US" altLang="ja-JP" sz="1600" dirty="0">
              <a:solidFill>
                <a:srgbClr val="5F5F5F"/>
              </a:solidFill>
            </a:endParaRPr>
          </a:p>
          <a:p>
            <a:pPr lvl="2" eaLnBrk="1" hangingPunct="1">
              <a:lnSpc>
                <a:spcPct val="80000"/>
              </a:lnSpc>
              <a:defRPr/>
            </a:pPr>
            <a:r>
              <a:rPr lang="ja-JP" altLang="en-US" sz="1600" dirty="0">
                <a:solidFill>
                  <a:srgbClr val="5F5F5F"/>
                </a:solidFill>
              </a:rPr>
              <a:t>タッチセンサがオンの場合に停止</a:t>
            </a:r>
            <a:endParaRPr lang="en-US" altLang="ja-JP" sz="1600" dirty="0">
              <a:solidFill>
                <a:srgbClr val="5F5F5F"/>
              </a:solidFill>
            </a:endParaRPr>
          </a:p>
        </p:txBody>
      </p:sp>
      <p:pic>
        <p:nvPicPr>
          <p:cNvPr id="2" name="図 1">
            <a:extLst>
              <a:ext uri="{FF2B5EF4-FFF2-40B4-BE49-F238E27FC236}">
                <a16:creationId xmlns:a16="http://schemas.microsoft.com/office/drawing/2014/main" id="{23C0E4B1-514B-43CF-9574-BC7CB0E8DC4E}"/>
              </a:ext>
            </a:extLst>
          </p:cNvPr>
          <p:cNvPicPr>
            <a:picLocks noChangeAspect="1"/>
          </p:cNvPicPr>
          <p:nvPr/>
        </p:nvPicPr>
        <p:blipFill>
          <a:blip r:embed="rId3"/>
          <a:stretch>
            <a:fillRect/>
          </a:stretch>
        </p:blipFill>
        <p:spPr>
          <a:xfrm>
            <a:off x="179388" y="2573338"/>
            <a:ext cx="8685965" cy="369735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スライド番号プレースホルダ 1">
            <a:extLst>
              <a:ext uri="{FF2B5EF4-FFF2-40B4-BE49-F238E27FC236}">
                <a16:creationId xmlns:a16="http://schemas.microsoft.com/office/drawing/2014/main" id="{7568FBB6-8DA4-47DD-B135-F6DE63A2625A}"/>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D3DFCAD3-5EAF-4ECB-9C85-73FC14180B1B}" type="slidenum">
              <a:rPr lang="en-US" altLang="ja-JP" sz="1400" smtClean="0"/>
              <a:pPr>
                <a:spcBef>
                  <a:spcPct val="0"/>
                </a:spcBef>
                <a:buFontTx/>
                <a:buNone/>
              </a:pPr>
              <a:t>17</a:t>
            </a:fld>
            <a:endParaRPr lang="en-US" altLang="ja-JP" sz="1400"/>
          </a:p>
        </p:txBody>
      </p:sp>
      <p:sp>
        <p:nvSpPr>
          <p:cNvPr id="33795" name="スライド番号プレースホルダ 3">
            <a:extLst>
              <a:ext uri="{FF2B5EF4-FFF2-40B4-BE49-F238E27FC236}">
                <a16:creationId xmlns:a16="http://schemas.microsoft.com/office/drawing/2014/main" id="{8994AB2C-0CDC-494A-86F6-4333D543F992}"/>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0116CBB6-B4B3-4CFD-9FA8-76C03B23F1F5}" type="slidenum">
              <a:rPr lang="en-US" altLang="ja-JP" sz="1400"/>
              <a:pPr algn="r" eaLnBrk="1" hangingPunct="1">
                <a:spcBef>
                  <a:spcPct val="0"/>
                </a:spcBef>
                <a:buFontTx/>
                <a:buNone/>
              </a:pPr>
              <a:t>17</a:t>
            </a:fld>
            <a:endParaRPr lang="en-US" altLang="ja-JP" sz="1400"/>
          </a:p>
        </p:txBody>
      </p:sp>
      <p:sp>
        <p:nvSpPr>
          <p:cNvPr id="33796" name="Rectangle 11">
            <a:extLst>
              <a:ext uri="{FF2B5EF4-FFF2-40B4-BE49-F238E27FC236}">
                <a16:creationId xmlns:a16="http://schemas.microsoft.com/office/drawing/2014/main" id="{7B992C39-B71F-45DE-89F0-FD55A8A41877}"/>
              </a:ext>
            </a:extLst>
          </p:cNvPr>
          <p:cNvSpPr>
            <a:spLocks noGrp="1" noChangeArrowheads="1"/>
          </p:cNvSpPr>
          <p:nvPr>
            <p:ph type="title" idx="4294967295"/>
          </p:nvPr>
        </p:nvSpPr>
        <p:spPr>
          <a:xfrm>
            <a:off x="179388" y="403225"/>
            <a:ext cx="8805862" cy="865188"/>
          </a:xfrm>
        </p:spPr>
        <p:txBody>
          <a:bodyPr/>
          <a:lstStyle/>
          <a:p>
            <a:pPr eaLnBrk="1" hangingPunct="1"/>
            <a:r>
              <a:rPr lang="ja-JP" altLang="en-US" dirty="0">
                <a:solidFill>
                  <a:srgbClr val="5F5F5F"/>
                </a:solidFill>
              </a:rPr>
              <a:t>資料</a:t>
            </a:r>
            <a:endParaRPr lang="en-US" altLang="ja-JP" dirty="0">
              <a:solidFill>
                <a:srgbClr val="5F5F5F"/>
              </a:solidFill>
            </a:endParaRPr>
          </a:p>
        </p:txBody>
      </p:sp>
      <p:sp>
        <p:nvSpPr>
          <p:cNvPr id="9" name="Rectangle 2">
            <a:extLst>
              <a:ext uri="{FF2B5EF4-FFF2-40B4-BE49-F238E27FC236}">
                <a16:creationId xmlns:a16="http://schemas.microsoft.com/office/drawing/2014/main" id="{CD3EC4F1-12EF-4B9F-9F16-8A45CEF310BC}"/>
              </a:ext>
            </a:extLst>
          </p:cNvPr>
          <p:cNvSpPr txBox="1">
            <a:spLocks noChangeArrowheads="1"/>
          </p:cNvSpPr>
          <p:nvPr/>
        </p:nvSpPr>
        <p:spPr bwMode="auto">
          <a:xfrm>
            <a:off x="180975" y="1274763"/>
            <a:ext cx="9071545" cy="2609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a:solidFill>
                  <a:srgbClr val="5F5F5F"/>
                </a:solidFill>
              </a:rPr>
              <a:t>Windows</a:t>
            </a:r>
            <a:r>
              <a:rPr lang="ja-JP" altLang="en-US" sz="2000" kern="0" dirty="0">
                <a:solidFill>
                  <a:srgbClr val="5F5F5F"/>
                </a:solidFill>
              </a:rPr>
              <a:t>の場合</a:t>
            </a:r>
            <a:endParaRPr lang="en-US" altLang="ja-JP" sz="2000" kern="0" dirty="0">
              <a:solidFill>
                <a:srgbClr val="5F5F5F"/>
              </a:solidFill>
            </a:endParaRPr>
          </a:p>
          <a:p>
            <a:pPr lvl="1" eaLnBrk="1" hangingPunct="1">
              <a:lnSpc>
                <a:spcPct val="80000"/>
              </a:lnSpc>
              <a:defRPr/>
            </a:pPr>
            <a:r>
              <a:rPr lang="ja-JP" altLang="en-US" sz="1600" kern="0" dirty="0">
                <a:solidFill>
                  <a:srgbClr val="5F5F5F"/>
                </a:solidFill>
              </a:rPr>
              <a:t>配布資料の「</a:t>
            </a:r>
            <a:r>
              <a:rPr lang="en-US" altLang="ja-JP" sz="1600" kern="0" dirty="0" err="1">
                <a:solidFill>
                  <a:srgbClr val="5F5F5F"/>
                </a:solidFill>
              </a:rPr>
              <a:t>WEBpage</a:t>
            </a:r>
            <a:r>
              <a:rPr lang="ja-JP" altLang="en-US" sz="1600" kern="0" dirty="0">
                <a:solidFill>
                  <a:srgbClr val="5F5F5F"/>
                </a:solidFill>
              </a:rPr>
              <a:t>」フォルダ内の以下の</a:t>
            </a:r>
            <a:r>
              <a:rPr lang="en-US" altLang="ja-JP" sz="1600" kern="0" dirty="0">
                <a:solidFill>
                  <a:srgbClr val="5F5F5F"/>
                </a:solidFill>
              </a:rPr>
              <a:t>HTML</a:t>
            </a:r>
            <a:r>
              <a:rPr lang="ja-JP" altLang="en-US" sz="1600" kern="0" dirty="0">
                <a:solidFill>
                  <a:srgbClr val="5F5F5F"/>
                </a:solidFill>
              </a:rPr>
              <a:t>ファイル</a:t>
            </a:r>
            <a:endParaRPr lang="en-US" altLang="ja-JP" sz="1600" kern="0" dirty="0">
              <a:solidFill>
                <a:srgbClr val="5F5F5F"/>
              </a:solidFill>
            </a:endParaRPr>
          </a:p>
          <a:p>
            <a:pPr lvl="1" eaLnBrk="1" hangingPunct="1">
              <a:lnSpc>
                <a:spcPct val="80000"/>
              </a:lnSpc>
              <a:defRPr/>
            </a:pPr>
            <a:r>
              <a:rPr lang="ja-JP" altLang="en-US" sz="1600" b="1" kern="0" dirty="0">
                <a:solidFill>
                  <a:srgbClr val="5F5F5F"/>
                </a:solidFill>
              </a:rPr>
              <a:t>チュートリアル</a:t>
            </a:r>
            <a:r>
              <a:rPr lang="en-US" altLang="ja-JP" sz="1600" b="1" kern="0" dirty="0">
                <a:solidFill>
                  <a:srgbClr val="5F5F5F"/>
                </a:solidFill>
              </a:rPr>
              <a:t>(RT</a:t>
            </a:r>
            <a:r>
              <a:rPr lang="ja-JP" altLang="en-US" sz="1600" b="1" kern="0" dirty="0">
                <a:solidFill>
                  <a:srgbClr val="5F5F5F"/>
                </a:solidFill>
              </a:rPr>
              <a:t>コンポーネントの作成入門、</a:t>
            </a:r>
            <a:r>
              <a:rPr lang="en-US" altLang="ja-JP" sz="1600" b="1" kern="0" dirty="0">
                <a:solidFill>
                  <a:srgbClr val="5F5F5F"/>
                </a:solidFill>
              </a:rPr>
              <a:t>EV3</a:t>
            </a:r>
            <a:r>
              <a:rPr lang="ja-JP" altLang="en-US" sz="1600" b="1" kern="0" dirty="0">
                <a:solidFill>
                  <a:srgbClr val="5F5F5F"/>
                </a:solidFill>
              </a:rPr>
              <a:t>、</a:t>
            </a:r>
            <a:r>
              <a:rPr lang="en-US" altLang="ja-JP" sz="1600" b="1" kern="0" dirty="0">
                <a:solidFill>
                  <a:srgbClr val="5F5F5F"/>
                </a:solidFill>
              </a:rPr>
              <a:t>Windows) _ OpenRTM-aist.html</a:t>
            </a:r>
          </a:p>
          <a:p>
            <a:pPr lvl="1" eaLnBrk="1" hangingPunct="1">
              <a:lnSpc>
                <a:spcPct val="80000"/>
              </a:lnSpc>
              <a:defRPr/>
            </a:pPr>
            <a:r>
              <a:rPr lang="ja-JP" altLang="en-US" sz="1600" kern="0" dirty="0">
                <a:solidFill>
                  <a:srgbClr val="5F5F5F"/>
                </a:solidFill>
              </a:rPr>
              <a:t>または、</a:t>
            </a:r>
            <a:r>
              <a:rPr lang="en-US" altLang="ja-JP" sz="1600" kern="0" dirty="0">
                <a:solidFill>
                  <a:srgbClr val="5F5F5F"/>
                </a:solidFill>
              </a:rPr>
              <a:t>https://openrtm.org/openrtm/ja/node/6381</a:t>
            </a:r>
          </a:p>
          <a:p>
            <a:pPr eaLnBrk="1" hangingPunct="1">
              <a:lnSpc>
                <a:spcPct val="80000"/>
              </a:lnSpc>
              <a:defRPr/>
            </a:pPr>
            <a:r>
              <a:rPr lang="en-US" altLang="ja-JP" sz="2000" kern="0" dirty="0">
                <a:solidFill>
                  <a:srgbClr val="5F5F5F"/>
                </a:solidFill>
              </a:rPr>
              <a:t>Ubuntu</a:t>
            </a:r>
            <a:r>
              <a:rPr lang="ja-JP" altLang="en-US" sz="2000" kern="0" dirty="0">
                <a:solidFill>
                  <a:srgbClr val="5F5F5F"/>
                </a:solidFill>
              </a:rPr>
              <a:t>の場合</a:t>
            </a:r>
            <a:endParaRPr lang="en-US" altLang="ja-JP" sz="2000" kern="0" dirty="0">
              <a:solidFill>
                <a:srgbClr val="5F5F5F"/>
              </a:solidFill>
            </a:endParaRPr>
          </a:p>
          <a:p>
            <a:pPr lvl="1" eaLnBrk="1" hangingPunct="1">
              <a:lnSpc>
                <a:spcPct val="80000"/>
              </a:lnSpc>
              <a:defRPr/>
            </a:pPr>
            <a:r>
              <a:rPr lang="ja-JP" altLang="en-US" sz="1600" kern="0" dirty="0">
                <a:solidFill>
                  <a:srgbClr val="5F5F5F"/>
                </a:solidFill>
              </a:rPr>
              <a:t>配布資料の「</a:t>
            </a:r>
            <a:r>
              <a:rPr lang="en-US" altLang="ja-JP" sz="1600" kern="0" dirty="0" err="1">
                <a:solidFill>
                  <a:srgbClr val="5F5F5F"/>
                </a:solidFill>
              </a:rPr>
              <a:t>WEBpage</a:t>
            </a:r>
            <a:r>
              <a:rPr lang="ja-JP" altLang="en-US" sz="1600" kern="0" dirty="0">
                <a:solidFill>
                  <a:srgbClr val="5F5F5F"/>
                </a:solidFill>
              </a:rPr>
              <a:t>」フォルダ内の以下の</a:t>
            </a:r>
            <a:r>
              <a:rPr lang="en-US" altLang="ja-JP" sz="1600" kern="0" dirty="0">
                <a:solidFill>
                  <a:srgbClr val="5F5F5F"/>
                </a:solidFill>
              </a:rPr>
              <a:t>HTML</a:t>
            </a:r>
            <a:r>
              <a:rPr lang="ja-JP" altLang="en-US" sz="1600" kern="0" dirty="0">
                <a:solidFill>
                  <a:srgbClr val="5F5F5F"/>
                </a:solidFill>
              </a:rPr>
              <a:t>ファイル</a:t>
            </a:r>
            <a:endParaRPr lang="en-US" altLang="ja-JP" sz="1600" kern="0" dirty="0">
              <a:solidFill>
                <a:srgbClr val="5F5F5F"/>
              </a:solidFill>
            </a:endParaRPr>
          </a:p>
          <a:p>
            <a:pPr lvl="1" eaLnBrk="1" hangingPunct="1">
              <a:lnSpc>
                <a:spcPct val="80000"/>
              </a:lnSpc>
              <a:defRPr/>
            </a:pPr>
            <a:r>
              <a:rPr lang="ja-JP" altLang="en-US" sz="1600" b="1" kern="0" dirty="0">
                <a:solidFill>
                  <a:srgbClr val="5F5F5F"/>
                </a:solidFill>
              </a:rPr>
              <a:t>チュートリアル</a:t>
            </a:r>
            <a:r>
              <a:rPr lang="en-US" altLang="ja-JP" sz="1600" b="1" kern="0" dirty="0">
                <a:solidFill>
                  <a:srgbClr val="5F5F5F"/>
                </a:solidFill>
              </a:rPr>
              <a:t>(RT</a:t>
            </a:r>
            <a:r>
              <a:rPr lang="ja-JP" altLang="en-US" sz="1600" b="1" kern="0" dirty="0">
                <a:solidFill>
                  <a:srgbClr val="5F5F5F"/>
                </a:solidFill>
              </a:rPr>
              <a:t>コンポーネントの作成入門、</a:t>
            </a:r>
            <a:r>
              <a:rPr lang="en-US" altLang="ja-JP" sz="1600" b="1" kern="0" dirty="0">
                <a:solidFill>
                  <a:srgbClr val="5F5F5F"/>
                </a:solidFill>
              </a:rPr>
              <a:t>EV3</a:t>
            </a:r>
            <a:r>
              <a:rPr lang="ja-JP" altLang="en-US" sz="1600" b="1" kern="0" dirty="0">
                <a:solidFill>
                  <a:srgbClr val="5F5F5F"/>
                </a:solidFill>
              </a:rPr>
              <a:t>、</a:t>
            </a:r>
            <a:r>
              <a:rPr lang="en-US" altLang="ja-JP" sz="1600" b="1" kern="0" dirty="0">
                <a:solidFill>
                  <a:srgbClr val="5F5F5F"/>
                </a:solidFill>
              </a:rPr>
              <a:t>Ubuntu) _ OpenRTM-aist.html</a:t>
            </a:r>
          </a:p>
          <a:p>
            <a:pPr lvl="1" eaLnBrk="1" hangingPunct="1">
              <a:lnSpc>
                <a:spcPct val="80000"/>
              </a:lnSpc>
              <a:defRPr/>
            </a:pPr>
            <a:r>
              <a:rPr lang="ja-JP" altLang="en-US" sz="1600" kern="0" dirty="0">
                <a:solidFill>
                  <a:srgbClr val="5F5F5F"/>
                </a:solidFill>
              </a:rPr>
              <a:t>または、</a:t>
            </a:r>
            <a:r>
              <a:rPr lang="en-US" altLang="ja-JP" sz="1600" kern="0">
                <a:solidFill>
                  <a:srgbClr val="5F5F5F"/>
                </a:solidFill>
              </a:rPr>
              <a:t>https://openrtm.org/openrtm/ja/node/6382</a:t>
            </a:r>
            <a:endParaRPr lang="en-US" altLang="ja-JP" sz="2000" kern="0" dirty="0">
              <a:solidFill>
                <a:srgbClr val="5F5F5F"/>
              </a:solidFill>
            </a:endParaRPr>
          </a:p>
        </p:txBody>
      </p:sp>
      <p:pic>
        <p:nvPicPr>
          <p:cNvPr id="2" name="図 1">
            <a:extLst>
              <a:ext uri="{FF2B5EF4-FFF2-40B4-BE49-F238E27FC236}">
                <a16:creationId xmlns:a16="http://schemas.microsoft.com/office/drawing/2014/main" id="{8FE523EE-619B-42AB-9CC3-E0A598D765BA}"/>
              </a:ext>
            </a:extLst>
          </p:cNvPr>
          <p:cNvPicPr>
            <a:picLocks noChangeAspect="1"/>
          </p:cNvPicPr>
          <p:nvPr/>
        </p:nvPicPr>
        <p:blipFill>
          <a:blip r:embed="rId3"/>
          <a:stretch>
            <a:fillRect/>
          </a:stretch>
        </p:blipFill>
        <p:spPr>
          <a:xfrm>
            <a:off x="4137541" y="3429000"/>
            <a:ext cx="4371120" cy="3338989"/>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スライド番号プレースホルダ 1">
            <a:extLst>
              <a:ext uri="{FF2B5EF4-FFF2-40B4-BE49-F238E27FC236}">
                <a16:creationId xmlns:a16="http://schemas.microsoft.com/office/drawing/2014/main" id="{BF0721DA-93FF-497B-A994-A399FF033C4C}"/>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488CB2CC-42CC-4E13-80A2-7C63C084C369}" type="slidenum">
              <a:rPr lang="en-US" altLang="ja-JP" sz="1400" smtClean="0"/>
              <a:pPr>
                <a:spcBef>
                  <a:spcPct val="0"/>
                </a:spcBef>
                <a:buFontTx/>
                <a:buNone/>
              </a:pPr>
              <a:t>18</a:t>
            </a:fld>
            <a:endParaRPr lang="en-US" altLang="ja-JP" sz="1400"/>
          </a:p>
        </p:txBody>
      </p:sp>
      <p:sp>
        <p:nvSpPr>
          <p:cNvPr id="35843" name="スライド番号プレースホルダ 3">
            <a:extLst>
              <a:ext uri="{FF2B5EF4-FFF2-40B4-BE49-F238E27FC236}">
                <a16:creationId xmlns:a16="http://schemas.microsoft.com/office/drawing/2014/main" id="{BDCE4BF3-5765-4BCB-BFF3-780E4B22965B}"/>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A916ABD5-9720-4DC7-B2B4-06C64F77F076}" type="slidenum">
              <a:rPr lang="en-US" altLang="ja-JP" sz="1400"/>
              <a:pPr algn="r" eaLnBrk="1" hangingPunct="1">
                <a:spcBef>
                  <a:spcPct val="0"/>
                </a:spcBef>
                <a:buFontTx/>
                <a:buNone/>
              </a:pPr>
              <a:t>18</a:t>
            </a:fld>
            <a:endParaRPr lang="en-US" altLang="ja-JP" sz="1400"/>
          </a:p>
        </p:txBody>
      </p:sp>
      <p:sp>
        <p:nvSpPr>
          <p:cNvPr id="35844" name="Rectangle 11">
            <a:extLst>
              <a:ext uri="{FF2B5EF4-FFF2-40B4-BE49-F238E27FC236}">
                <a16:creationId xmlns:a16="http://schemas.microsoft.com/office/drawing/2014/main" id="{F3AC6F27-2E88-4364-A2C2-F273BDE1F406}"/>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プロジェクト作成</a:t>
            </a:r>
            <a:endParaRPr lang="en-US" altLang="ja-JP">
              <a:solidFill>
                <a:srgbClr val="5F5F5F"/>
              </a:solidFill>
            </a:endParaRPr>
          </a:p>
        </p:txBody>
      </p:sp>
      <p:sp>
        <p:nvSpPr>
          <p:cNvPr id="9" name="右矢印 8">
            <a:extLst>
              <a:ext uri="{FF2B5EF4-FFF2-40B4-BE49-F238E27FC236}">
                <a16:creationId xmlns:a16="http://schemas.microsoft.com/office/drawing/2014/main" id="{0E458B9E-984E-4411-BE50-D8C3C7E62D4B}"/>
              </a:ext>
            </a:extLst>
          </p:cNvPr>
          <p:cNvSpPr/>
          <p:nvPr/>
        </p:nvSpPr>
        <p:spPr>
          <a:xfrm>
            <a:off x="4124325" y="2154238"/>
            <a:ext cx="5381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10" name="Rectangle 2">
            <a:extLst>
              <a:ext uri="{FF2B5EF4-FFF2-40B4-BE49-F238E27FC236}">
                <a16:creationId xmlns:a16="http://schemas.microsoft.com/office/drawing/2014/main" id="{6BD73C90-6882-4CAC-98F8-3E8985BDA3C1}"/>
              </a:ext>
            </a:extLst>
          </p:cNvPr>
          <p:cNvSpPr txBox="1">
            <a:spLocks noChangeArrowheads="1"/>
          </p:cNvSpPr>
          <p:nvPr/>
        </p:nvSpPr>
        <p:spPr bwMode="auto">
          <a:xfrm>
            <a:off x="412750" y="3924300"/>
            <a:ext cx="7915275" cy="247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err="1">
                <a:solidFill>
                  <a:srgbClr val="5F5F5F"/>
                </a:solidFill>
              </a:rPr>
              <a:t>OpenRTP</a:t>
            </a:r>
            <a:r>
              <a:rPr lang="ja-JP" altLang="en-US" sz="1800" kern="0" dirty="0">
                <a:solidFill>
                  <a:srgbClr val="5F5F5F"/>
                </a:solidFill>
              </a:rPr>
              <a:t>起動時にワークスペースに指定したディレクトリに「</a:t>
            </a:r>
            <a:r>
              <a:rPr lang="en-US" altLang="ja-JP" sz="1800" kern="0" dirty="0" err="1">
                <a:solidFill>
                  <a:srgbClr val="5F5F5F"/>
                </a:solidFill>
              </a:rPr>
              <a:t>RobotController</a:t>
            </a:r>
            <a:r>
              <a:rPr lang="ja-JP" altLang="en-US" sz="1800" kern="0" dirty="0">
                <a:solidFill>
                  <a:srgbClr val="5F5F5F"/>
                </a:solidFill>
              </a:rPr>
              <a:t>」というフォルダが作成される</a:t>
            </a:r>
            <a:endParaRPr lang="en-US" altLang="ja-JP" sz="1800" kern="0" dirty="0">
              <a:solidFill>
                <a:srgbClr val="5F5F5F"/>
              </a:solidFill>
            </a:endParaRPr>
          </a:p>
          <a:p>
            <a:pPr lvl="1" eaLnBrk="1" hangingPunct="1">
              <a:lnSpc>
                <a:spcPct val="80000"/>
              </a:lnSpc>
              <a:defRPr/>
            </a:pPr>
            <a:r>
              <a:rPr lang="ja-JP" altLang="en-US" sz="1400" kern="0" dirty="0">
                <a:solidFill>
                  <a:srgbClr val="5F5F5F"/>
                </a:solidFill>
              </a:rPr>
              <a:t>この時点では「</a:t>
            </a:r>
            <a:r>
              <a:rPr lang="en-US" altLang="ja-JP" sz="1400" kern="0" dirty="0">
                <a:solidFill>
                  <a:srgbClr val="5F5F5F"/>
                </a:solidFill>
              </a:rPr>
              <a:t>RTC.xml</a:t>
            </a:r>
            <a:r>
              <a:rPr lang="ja-JP" altLang="en-US" sz="1400" kern="0" dirty="0">
                <a:solidFill>
                  <a:srgbClr val="5F5F5F"/>
                </a:solidFill>
              </a:rPr>
              <a:t>」と「</a:t>
            </a:r>
            <a:r>
              <a:rPr lang="en-US" altLang="ja-JP" sz="1400" kern="0" dirty="0">
                <a:solidFill>
                  <a:srgbClr val="5F5F5F"/>
                </a:solidFill>
              </a:rPr>
              <a:t>.project</a:t>
            </a:r>
            <a:r>
              <a:rPr lang="ja-JP" altLang="en-US" sz="1400" kern="0" dirty="0">
                <a:solidFill>
                  <a:srgbClr val="5F5F5F"/>
                </a:solidFill>
              </a:rPr>
              <a:t>」のみが生成されている</a:t>
            </a:r>
            <a:endParaRPr lang="en-US" altLang="ja-JP" sz="1400" kern="0" dirty="0">
              <a:solidFill>
                <a:srgbClr val="5F5F5F"/>
              </a:solidFill>
            </a:endParaRPr>
          </a:p>
          <a:p>
            <a:pPr eaLnBrk="1" hangingPunct="1">
              <a:lnSpc>
                <a:spcPct val="80000"/>
              </a:lnSpc>
              <a:defRPr/>
            </a:pPr>
            <a:r>
              <a:rPr lang="ja-JP" altLang="en-US" sz="1800" kern="0" dirty="0">
                <a:solidFill>
                  <a:srgbClr val="5F5F5F"/>
                </a:solidFill>
              </a:rPr>
              <a:t>以下の項目が設定する</a:t>
            </a:r>
            <a:endParaRPr lang="en-US" altLang="ja-JP" sz="1800" kern="0" dirty="0">
              <a:solidFill>
                <a:srgbClr val="5F5F5F"/>
              </a:solidFill>
            </a:endParaRPr>
          </a:p>
          <a:p>
            <a:pPr lvl="1" eaLnBrk="1" hangingPunct="1">
              <a:lnSpc>
                <a:spcPct val="80000"/>
              </a:lnSpc>
              <a:defRPr/>
            </a:pPr>
            <a:r>
              <a:rPr lang="ja-JP" altLang="en-US" sz="1400" kern="0" dirty="0">
                <a:solidFill>
                  <a:srgbClr val="5F5F5F"/>
                </a:solidFill>
              </a:rPr>
              <a:t>基本プロファイル</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アクティビティ・プロファイル</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データポート・プロファイル</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サービスポート・プロファイル</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コンフィギュレーション</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ドキュメント</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言語環境</a:t>
            </a:r>
            <a:endParaRPr lang="en-US" altLang="ja-JP" sz="1400" kern="0" dirty="0">
              <a:solidFill>
                <a:srgbClr val="5F5F5F"/>
              </a:solidFill>
            </a:endParaRPr>
          </a:p>
          <a:p>
            <a:pPr lvl="1" eaLnBrk="1" hangingPunct="1">
              <a:lnSpc>
                <a:spcPct val="80000"/>
              </a:lnSpc>
              <a:defRPr/>
            </a:pPr>
            <a:r>
              <a:rPr lang="en-US" altLang="ja-JP" sz="1400" kern="0" dirty="0">
                <a:solidFill>
                  <a:srgbClr val="5F5F5F"/>
                </a:solidFill>
              </a:rPr>
              <a:t>RTC.xml</a:t>
            </a:r>
          </a:p>
        </p:txBody>
      </p:sp>
      <p:pic>
        <p:nvPicPr>
          <p:cNvPr id="35847" name="図 1">
            <a:extLst>
              <a:ext uri="{FF2B5EF4-FFF2-40B4-BE49-F238E27FC236}">
                <a16:creationId xmlns:a16="http://schemas.microsoft.com/office/drawing/2014/main" id="{E9808034-579A-42CC-91F7-D564E5A5778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438" y="1233488"/>
            <a:ext cx="3973512" cy="2389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48" name="図 1">
            <a:extLst>
              <a:ext uri="{FF2B5EF4-FFF2-40B4-BE49-F238E27FC236}">
                <a16:creationId xmlns:a16="http://schemas.microsoft.com/office/drawing/2014/main" id="{C1D9E131-479D-4388-9256-DEAF3B7EF8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10138" y="1195388"/>
            <a:ext cx="4075112" cy="2659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スライド番号プレースホルダ 1">
            <a:extLst>
              <a:ext uri="{FF2B5EF4-FFF2-40B4-BE49-F238E27FC236}">
                <a16:creationId xmlns:a16="http://schemas.microsoft.com/office/drawing/2014/main" id="{49A5C6C5-B074-4329-97E1-8A66DF06C698}"/>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559A4974-3727-4581-8C7A-37B62A632AB4}" type="slidenum">
              <a:rPr lang="en-US" altLang="ja-JP" sz="1400" smtClean="0"/>
              <a:pPr>
                <a:spcBef>
                  <a:spcPct val="0"/>
                </a:spcBef>
                <a:buFontTx/>
                <a:buNone/>
              </a:pPr>
              <a:t>19</a:t>
            </a:fld>
            <a:endParaRPr lang="en-US" altLang="ja-JP" sz="1400"/>
          </a:p>
        </p:txBody>
      </p:sp>
      <p:sp>
        <p:nvSpPr>
          <p:cNvPr id="37891" name="スライド番号プレースホルダ 3">
            <a:extLst>
              <a:ext uri="{FF2B5EF4-FFF2-40B4-BE49-F238E27FC236}">
                <a16:creationId xmlns:a16="http://schemas.microsoft.com/office/drawing/2014/main" id="{46C37AAF-DBC8-4657-B379-0C2833C6E346}"/>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EEE21533-A89E-4D51-8548-D66267B5A65E}" type="slidenum">
              <a:rPr lang="en-US" altLang="ja-JP" sz="1400"/>
              <a:pPr algn="r" eaLnBrk="1" hangingPunct="1">
                <a:spcBef>
                  <a:spcPct val="0"/>
                </a:spcBef>
                <a:buFontTx/>
                <a:buNone/>
              </a:pPr>
              <a:t>19</a:t>
            </a:fld>
            <a:endParaRPr lang="en-US" altLang="ja-JP" sz="1400"/>
          </a:p>
        </p:txBody>
      </p:sp>
      <p:sp>
        <p:nvSpPr>
          <p:cNvPr id="37892" name="Rectangle 11">
            <a:extLst>
              <a:ext uri="{FF2B5EF4-FFF2-40B4-BE49-F238E27FC236}">
                <a16:creationId xmlns:a16="http://schemas.microsoft.com/office/drawing/2014/main" id="{5F70B277-1523-4629-82B2-88B7CE13D611}"/>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基本プロファイルの入力</a:t>
            </a:r>
            <a:endParaRPr lang="en-US" altLang="ja-JP">
              <a:solidFill>
                <a:srgbClr val="5F5F5F"/>
              </a:solidFill>
            </a:endParaRPr>
          </a:p>
        </p:txBody>
      </p:sp>
      <p:sp>
        <p:nvSpPr>
          <p:cNvPr id="8" name="Rectangle 2">
            <a:extLst>
              <a:ext uri="{FF2B5EF4-FFF2-40B4-BE49-F238E27FC236}">
                <a16:creationId xmlns:a16="http://schemas.microsoft.com/office/drawing/2014/main" id="{F549C190-1936-4060-866E-A453EE7E6200}"/>
              </a:ext>
            </a:extLst>
          </p:cNvPr>
          <p:cNvSpPr txBox="1">
            <a:spLocks noChangeArrowheads="1"/>
          </p:cNvSpPr>
          <p:nvPr/>
        </p:nvSpPr>
        <p:spPr bwMode="auto">
          <a:xfrm>
            <a:off x="457200" y="1296988"/>
            <a:ext cx="7915275" cy="78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RT</a:t>
            </a:r>
            <a:r>
              <a:rPr lang="ja-JP" altLang="en-US" sz="1800" kern="0" dirty="0">
                <a:solidFill>
                  <a:srgbClr val="5F5F5F"/>
                </a:solidFill>
              </a:rPr>
              <a:t>コンポーネントのプロファイル情報など，コンポーネントの基本情報を設定．</a:t>
            </a:r>
            <a:endParaRPr lang="en-US" altLang="ja-JP" sz="1800" kern="0" dirty="0">
              <a:solidFill>
                <a:srgbClr val="5F5F5F"/>
              </a:solidFill>
            </a:endParaRPr>
          </a:p>
          <a:p>
            <a:pPr eaLnBrk="1" hangingPunct="1">
              <a:lnSpc>
                <a:spcPct val="80000"/>
              </a:lnSpc>
              <a:defRPr/>
            </a:pPr>
            <a:r>
              <a:rPr lang="ja-JP" altLang="en-US" sz="1800" kern="0" dirty="0">
                <a:solidFill>
                  <a:srgbClr val="5F5F5F"/>
                </a:solidFill>
              </a:rPr>
              <a:t>コード生成，インポート</a:t>
            </a:r>
            <a:r>
              <a:rPr lang="en-US" altLang="ja-JP" sz="1800" kern="0" dirty="0">
                <a:solidFill>
                  <a:srgbClr val="5F5F5F"/>
                </a:solidFill>
              </a:rPr>
              <a:t>/</a:t>
            </a:r>
            <a:r>
              <a:rPr lang="ja-JP" altLang="en-US" sz="1800" kern="0" dirty="0">
                <a:solidFill>
                  <a:srgbClr val="5F5F5F"/>
                </a:solidFill>
              </a:rPr>
              <a:t>エクスポート，パッケージング処理を実行</a:t>
            </a:r>
            <a:endParaRPr lang="en-US" altLang="ja-JP" sz="1800" kern="0" dirty="0">
              <a:solidFill>
                <a:srgbClr val="5F5F5F"/>
              </a:solidFill>
            </a:endParaRPr>
          </a:p>
        </p:txBody>
      </p:sp>
      <p:pic>
        <p:nvPicPr>
          <p:cNvPr id="37894" name="図 2">
            <a:extLst>
              <a:ext uri="{FF2B5EF4-FFF2-40B4-BE49-F238E27FC236}">
                <a16:creationId xmlns:a16="http://schemas.microsoft.com/office/drawing/2014/main" id="{397CE8F3-EB5C-4D68-9609-B30DB23543F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71550" y="1943100"/>
            <a:ext cx="7367588" cy="4751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スライド番号プレースホルダ 1">
            <a:extLst>
              <a:ext uri="{FF2B5EF4-FFF2-40B4-BE49-F238E27FC236}">
                <a16:creationId xmlns:a16="http://schemas.microsoft.com/office/drawing/2014/main" id="{2AB9BE1F-6B4A-473E-B566-5D169DC0218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57C1F300-389C-41C2-8B9F-6D9BF8150049}" type="slidenum">
              <a:rPr lang="en-US" altLang="ja-JP" sz="1400" smtClean="0"/>
              <a:pPr>
                <a:spcBef>
                  <a:spcPct val="0"/>
                </a:spcBef>
                <a:buFontTx/>
                <a:buNone/>
              </a:pPr>
              <a:t>2</a:t>
            </a:fld>
            <a:endParaRPr lang="en-US" altLang="ja-JP" sz="1400"/>
          </a:p>
        </p:txBody>
      </p:sp>
      <p:sp>
        <p:nvSpPr>
          <p:cNvPr id="6147" name="スライド番号プレースホルダ 3">
            <a:extLst>
              <a:ext uri="{FF2B5EF4-FFF2-40B4-BE49-F238E27FC236}">
                <a16:creationId xmlns:a16="http://schemas.microsoft.com/office/drawing/2014/main" id="{C72AB012-0506-4F18-839E-2B9657A9FCA0}"/>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C864AF5D-89B8-4CAE-A8BC-30158EF1270E}" type="slidenum">
              <a:rPr lang="en-US" altLang="ja-JP" sz="1400"/>
              <a:pPr algn="r" eaLnBrk="1" hangingPunct="1">
                <a:spcBef>
                  <a:spcPct val="0"/>
                </a:spcBef>
                <a:buFontTx/>
                <a:buNone/>
              </a:pPr>
              <a:t>2</a:t>
            </a:fld>
            <a:endParaRPr lang="en-US" altLang="ja-JP" sz="1400"/>
          </a:p>
        </p:txBody>
      </p:sp>
      <p:sp>
        <p:nvSpPr>
          <p:cNvPr id="6148" name="Rectangle 2">
            <a:extLst>
              <a:ext uri="{FF2B5EF4-FFF2-40B4-BE49-F238E27FC236}">
                <a16:creationId xmlns:a16="http://schemas.microsoft.com/office/drawing/2014/main" id="{EB33353A-85FD-441B-AB0D-C2926DCF4AEA}"/>
              </a:ext>
            </a:extLst>
          </p:cNvPr>
          <p:cNvSpPr>
            <a:spLocks noGrp="1" noChangeArrowheads="1"/>
          </p:cNvSpPr>
          <p:nvPr>
            <p:ph type="body" idx="4294967295"/>
          </p:nvPr>
        </p:nvSpPr>
        <p:spPr>
          <a:xfrm>
            <a:off x="457200" y="1223962"/>
            <a:ext cx="7915275" cy="4995347"/>
          </a:xfrm>
        </p:spPr>
        <p:txBody>
          <a:bodyPr/>
          <a:lstStyle/>
          <a:p>
            <a:pPr eaLnBrk="1" hangingPunct="1">
              <a:lnSpc>
                <a:spcPct val="80000"/>
              </a:lnSpc>
            </a:pPr>
            <a:r>
              <a:rPr lang="en-US" altLang="ja-JP" sz="2000" dirty="0">
                <a:solidFill>
                  <a:srgbClr val="5F5F5F"/>
                </a:solidFill>
              </a:rPr>
              <a:t>ppt</a:t>
            </a:r>
          </a:p>
          <a:p>
            <a:pPr lvl="1" eaLnBrk="1" hangingPunct="1">
              <a:lnSpc>
                <a:spcPct val="80000"/>
              </a:lnSpc>
            </a:pPr>
            <a:r>
              <a:rPr lang="ja-JP" altLang="en-US" sz="1600" dirty="0">
                <a:solidFill>
                  <a:srgbClr val="5F5F5F"/>
                </a:solidFill>
              </a:rPr>
              <a:t>第</a:t>
            </a:r>
            <a:r>
              <a:rPr lang="en-US" altLang="ja-JP" sz="1600" dirty="0">
                <a:solidFill>
                  <a:srgbClr val="5F5F5F"/>
                </a:solidFill>
              </a:rPr>
              <a:t>2</a:t>
            </a:r>
            <a:r>
              <a:rPr lang="ja-JP" altLang="en-US" sz="1600" dirty="0">
                <a:solidFill>
                  <a:srgbClr val="5F5F5F"/>
                </a:solidFill>
              </a:rPr>
              <a:t>部、第</a:t>
            </a:r>
            <a:r>
              <a:rPr lang="en-US" altLang="ja-JP" sz="1600" dirty="0">
                <a:solidFill>
                  <a:srgbClr val="5F5F5F"/>
                </a:solidFill>
              </a:rPr>
              <a:t>3</a:t>
            </a:r>
            <a:r>
              <a:rPr lang="ja-JP" altLang="en-US" sz="1600" dirty="0">
                <a:solidFill>
                  <a:srgbClr val="5F5F5F"/>
                </a:solidFill>
              </a:rPr>
              <a:t>部のスライド</a:t>
            </a:r>
            <a:endParaRPr lang="en-US" altLang="zh-TW" sz="1800" dirty="0">
              <a:solidFill>
                <a:srgbClr val="5F5F5F"/>
              </a:solidFill>
            </a:endParaRPr>
          </a:p>
          <a:p>
            <a:pPr eaLnBrk="1" hangingPunct="1">
              <a:lnSpc>
                <a:spcPct val="80000"/>
              </a:lnSpc>
            </a:pPr>
            <a:r>
              <a:rPr lang="en-US" altLang="zh-TW" sz="2000" dirty="0">
                <a:solidFill>
                  <a:srgbClr val="5F5F5F"/>
                </a:solidFill>
              </a:rPr>
              <a:t>WEB</a:t>
            </a:r>
            <a:r>
              <a:rPr lang="ja-JP" altLang="en-US" sz="2000" dirty="0">
                <a:solidFill>
                  <a:srgbClr val="5F5F5F"/>
                </a:solidFill>
              </a:rPr>
              <a:t>ページ</a:t>
            </a:r>
            <a:r>
              <a:rPr lang="en-US" altLang="ja-JP" sz="2000" dirty="0">
                <a:solidFill>
                  <a:srgbClr val="5F5F5F"/>
                </a:solidFill>
              </a:rPr>
              <a:t>(</a:t>
            </a:r>
            <a:r>
              <a:rPr lang="ja-JP" altLang="en-US" sz="2000" dirty="0">
                <a:solidFill>
                  <a:srgbClr val="5F5F5F"/>
                </a:solidFill>
              </a:rPr>
              <a:t>手順を記載したページ</a:t>
            </a:r>
            <a:r>
              <a:rPr lang="en-US" altLang="ja-JP" sz="2000" dirty="0">
                <a:solidFill>
                  <a:srgbClr val="5F5F5F"/>
                </a:solidFill>
              </a:rPr>
              <a:t>)</a:t>
            </a:r>
          </a:p>
          <a:p>
            <a:pPr lvl="1" eaLnBrk="1" hangingPunct="1">
              <a:lnSpc>
                <a:spcPct val="80000"/>
              </a:lnSpc>
            </a:pPr>
            <a:r>
              <a:rPr lang="ja-JP" altLang="en-US" sz="1600" dirty="0">
                <a:solidFill>
                  <a:srgbClr val="5F5F5F"/>
                </a:solidFill>
              </a:rPr>
              <a:t>第</a:t>
            </a:r>
            <a:r>
              <a:rPr lang="en-US" altLang="ja-JP" sz="1600" dirty="0">
                <a:solidFill>
                  <a:srgbClr val="5F5F5F"/>
                </a:solidFill>
              </a:rPr>
              <a:t>2</a:t>
            </a:r>
            <a:r>
              <a:rPr lang="ja-JP" altLang="en-US" sz="1600" dirty="0">
                <a:solidFill>
                  <a:srgbClr val="5F5F5F"/>
                </a:solidFill>
              </a:rPr>
              <a:t>部</a:t>
            </a:r>
            <a:r>
              <a:rPr lang="en-US" altLang="ja-JP" sz="1600" dirty="0">
                <a:solidFill>
                  <a:srgbClr val="5F5F5F"/>
                </a:solidFill>
              </a:rPr>
              <a:t>(</a:t>
            </a:r>
            <a:r>
              <a:rPr lang="en-US" altLang="zh-TW" sz="1600" dirty="0">
                <a:solidFill>
                  <a:srgbClr val="5F5F5F"/>
                </a:solidFill>
              </a:rPr>
              <a:t>Windows)</a:t>
            </a:r>
          </a:p>
          <a:p>
            <a:pPr lvl="1" eaLnBrk="1" hangingPunct="1">
              <a:lnSpc>
                <a:spcPct val="80000"/>
              </a:lnSpc>
            </a:pPr>
            <a:r>
              <a:rPr lang="ja-JP" altLang="en-US" sz="1600" dirty="0">
                <a:solidFill>
                  <a:srgbClr val="5F5F5F"/>
                </a:solidFill>
              </a:rPr>
              <a:t>第</a:t>
            </a:r>
            <a:r>
              <a:rPr lang="en-US" altLang="ja-JP" sz="1600" dirty="0">
                <a:solidFill>
                  <a:srgbClr val="5F5F5F"/>
                </a:solidFill>
              </a:rPr>
              <a:t>2</a:t>
            </a:r>
            <a:r>
              <a:rPr lang="ja-JP" altLang="en-US" sz="1600" dirty="0">
                <a:solidFill>
                  <a:srgbClr val="5F5F5F"/>
                </a:solidFill>
              </a:rPr>
              <a:t>部</a:t>
            </a:r>
            <a:r>
              <a:rPr lang="en-US" altLang="ja-JP" sz="1600" dirty="0">
                <a:solidFill>
                  <a:srgbClr val="5F5F5F"/>
                </a:solidFill>
              </a:rPr>
              <a:t>(</a:t>
            </a:r>
            <a:r>
              <a:rPr lang="en-US" altLang="zh-TW" sz="1600" dirty="0">
                <a:solidFill>
                  <a:srgbClr val="5F5F5F"/>
                </a:solidFill>
              </a:rPr>
              <a:t>Ubuntu)</a:t>
            </a:r>
          </a:p>
          <a:p>
            <a:pPr lvl="1" eaLnBrk="1" hangingPunct="1">
              <a:lnSpc>
                <a:spcPct val="80000"/>
              </a:lnSpc>
            </a:pPr>
            <a:r>
              <a:rPr lang="ja-JP" altLang="en-US" sz="1600" dirty="0">
                <a:solidFill>
                  <a:srgbClr val="5F5F5F"/>
                </a:solidFill>
              </a:rPr>
              <a:t>第</a:t>
            </a:r>
            <a:r>
              <a:rPr lang="en-US" altLang="ja-JP" sz="1600" dirty="0">
                <a:solidFill>
                  <a:srgbClr val="5F5F5F"/>
                </a:solidFill>
              </a:rPr>
              <a:t>3</a:t>
            </a:r>
            <a:r>
              <a:rPr lang="ja-JP" altLang="en-US" sz="1600" dirty="0">
                <a:solidFill>
                  <a:srgbClr val="5F5F5F"/>
                </a:solidFill>
              </a:rPr>
              <a:t>部</a:t>
            </a:r>
            <a:endParaRPr lang="en-US" altLang="zh-TW" sz="1600" dirty="0">
              <a:solidFill>
                <a:srgbClr val="5F5F5F"/>
              </a:solidFill>
            </a:endParaRPr>
          </a:p>
          <a:p>
            <a:pPr eaLnBrk="1" hangingPunct="1">
              <a:lnSpc>
                <a:spcPct val="80000"/>
              </a:lnSpc>
            </a:pPr>
            <a:r>
              <a:rPr lang="en-US" altLang="ja-JP" sz="2000" dirty="0">
                <a:solidFill>
                  <a:srgbClr val="5F5F5F"/>
                </a:solidFill>
              </a:rPr>
              <a:t>Installer(OpenRTM-aist-1.2.1</a:t>
            </a:r>
            <a:r>
              <a:rPr lang="ja-JP" altLang="en-US" sz="2000" dirty="0">
                <a:solidFill>
                  <a:srgbClr val="5F5F5F"/>
                </a:solidFill>
              </a:rPr>
              <a:t>版 </a:t>
            </a:r>
            <a:r>
              <a:rPr lang="en-US" altLang="ja-JP" sz="2000" dirty="0">
                <a:solidFill>
                  <a:srgbClr val="5F5F5F"/>
                </a:solidFill>
              </a:rPr>
              <a:t>Windows</a:t>
            </a:r>
            <a:r>
              <a:rPr lang="ja-JP" altLang="en-US" sz="2000" dirty="0">
                <a:solidFill>
                  <a:srgbClr val="5F5F5F"/>
                </a:solidFill>
              </a:rPr>
              <a:t>用インストーラ</a:t>
            </a:r>
            <a:r>
              <a:rPr lang="en-US" altLang="ja-JP" sz="2000" dirty="0">
                <a:solidFill>
                  <a:srgbClr val="5F5F5F"/>
                </a:solidFill>
              </a:rPr>
              <a:t>)</a:t>
            </a:r>
          </a:p>
          <a:p>
            <a:pPr lvl="1" eaLnBrk="1" hangingPunct="1">
              <a:lnSpc>
                <a:spcPct val="80000"/>
              </a:lnSpc>
            </a:pPr>
            <a:r>
              <a:rPr lang="en-US" altLang="ja-JP" sz="1600" dirty="0">
                <a:solidFill>
                  <a:srgbClr val="5F5F5F"/>
                </a:solidFill>
              </a:rPr>
              <a:t>OpenRTM-aist</a:t>
            </a:r>
            <a:r>
              <a:rPr lang="ja-JP" altLang="en-US" sz="1600" dirty="0">
                <a:solidFill>
                  <a:srgbClr val="5F5F5F"/>
                </a:solidFill>
              </a:rPr>
              <a:t>のインストールに問題があった場合に使用してください</a:t>
            </a:r>
            <a:endParaRPr lang="en-US" altLang="ja-JP" sz="1600" dirty="0">
              <a:solidFill>
                <a:srgbClr val="5F5F5F"/>
              </a:solidFill>
            </a:endParaRPr>
          </a:p>
          <a:p>
            <a:pPr eaLnBrk="1" hangingPunct="1">
              <a:lnSpc>
                <a:spcPct val="80000"/>
              </a:lnSpc>
            </a:pPr>
            <a:r>
              <a:rPr lang="en-US" altLang="ja-JP" sz="2000" dirty="0">
                <a:solidFill>
                  <a:srgbClr val="5F5F5F"/>
                </a:solidFill>
              </a:rPr>
              <a:t>script</a:t>
            </a:r>
          </a:p>
          <a:p>
            <a:pPr lvl="1" eaLnBrk="1" hangingPunct="1">
              <a:lnSpc>
                <a:spcPct val="80000"/>
              </a:lnSpc>
            </a:pPr>
            <a:r>
              <a:rPr lang="ja-JP" altLang="en-US" sz="1600" dirty="0">
                <a:solidFill>
                  <a:srgbClr val="5F5F5F"/>
                </a:solidFill>
              </a:rPr>
              <a:t>この講習で使うシミュレータのインストールスクリプト</a:t>
            </a:r>
            <a:r>
              <a:rPr lang="en-US" altLang="ja-JP" sz="1600" dirty="0">
                <a:solidFill>
                  <a:srgbClr val="5F5F5F"/>
                </a:solidFill>
              </a:rPr>
              <a:t>(Ubuntu</a:t>
            </a:r>
            <a:r>
              <a:rPr lang="ja-JP" altLang="en-US" sz="1600" dirty="0">
                <a:solidFill>
                  <a:srgbClr val="5F5F5F"/>
                </a:solidFill>
              </a:rPr>
              <a:t>用</a:t>
            </a:r>
            <a:r>
              <a:rPr lang="en-US" altLang="ja-JP" sz="1600" dirty="0">
                <a:solidFill>
                  <a:srgbClr val="5F5F5F"/>
                </a:solidFill>
              </a:rPr>
              <a:t>)</a:t>
            </a:r>
          </a:p>
          <a:p>
            <a:pPr eaLnBrk="1" hangingPunct="1">
              <a:lnSpc>
                <a:spcPct val="80000"/>
              </a:lnSpc>
            </a:pPr>
            <a:r>
              <a:rPr lang="en-US" altLang="ja-JP" sz="2000" dirty="0">
                <a:solidFill>
                  <a:srgbClr val="5F5F5F"/>
                </a:solidFill>
              </a:rPr>
              <a:t>EXE</a:t>
            </a:r>
          </a:p>
          <a:p>
            <a:pPr lvl="1" eaLnBrk="1" hangingPunct="1">
              <a:lnSpc>
                <a:spcPct val="80000"/>
              </a:lnSpc>
            </a:pPr>
            <a:r>
              <a:rPr lang="en-US" altLang="ja-JP" sz="1600" dirty="0">
                <a:solidFill>
                  <a:srgbClr val="5F5F5F"/>
                </a:solidFill>
              </a:rPr>
              <a:t>EV3SimulatorComp.exe(</a:t>
            </a:r>
            <a:r>
              <a:rPr lang="ja-JP" altLang="en-US" sz="1600" dirty="0">
                <a:solidFill>
                  <a:srgbClr val="5F5F5F"/>
                </a:solidFill>
              </a:rPr>
              <a:t>シミュレータ</a:t>
            </a:r>
            <a:r>
              <a:rPr lang="en-US" altLang="ja-JP" sz="1600" dirty="0">
                <a:solidFill>
                  <a:srgbClr val="5F5F5F"/>
                </a:solidFill>
              </a:rPr>
              <a:t>)</a:t>
            </a:r>
          </a:p>
          <a:p>
            <a:pPr eaLnBrk="1" hangingPunct="1">
              <a:lnSpc>
                <a:spcPct val="80000"/>
              </a:lnSpc>
            </a:pPr>
            <a:r>
              <a:rPr lang="en-US" altLang="ja-JP" sz="2000" dirty="0">
                <a:solidFill>
                  <a:srgbClr val="5F5F5F"/>
                </a:solidFill>
              </a:rPr>
              <a:t>sample</a:t>
            </a:r>
          </a:p>
          <a:p>
            <a:pPr lvl="1" eaLnBrk="1" hangingPunct="1">
              <a:lnSpc>
                <a:spcPct val="80000"/>
              </a:lnSpc>
            </a:pPr>
            <a:r>
              <a:rPr lang="en-US" altLang="ja-JP" sz="1600" dirty="0" err="1">
                <a:solidFill>
                  <a:srgbClr val="5F5F5F"/>
                </a:solidFill>
              </a:rPr>
              <a:t>RobotController</a:t>
            </a:r>
            <a:r>
              <a:rPr lang="en-US" altLang="ja-JP" sz="1600" dirty="0">
                <a:solidFill>
                  <a:srgbClr val="5F5F5F"/>
                </a:solidFill>
              </a:rPr>
              <a:t>(</a:t>
            </a:r>
            <a:r>
              <a:rPr lang="ja-JP" altLang="en-US" sz="1600" dirty="0">
                <a:solidFill>
                  <a:srgbClr val="5F5F5F"/>
                </a:solidFill>
              </a:rPr>
              <a:t>本実習で作成するコンポーネントの見本</a:t>
            </a:r>
            <a:r>
              <a:rPr lang="en-US" altLang="ja-JP" sz="1600" dirty="0">
                <a:solidFill>
                  <a:srgbClr val="5F5F5F"/>
                </a:solidFill>
              </a:rPr>
              <a:t>)</a:t>
            </a:r>
          </a:p>
          <a:p>
            <a:pPr eaLnBrk="1" hangingPunct="1">
              <a:lnSpc>
                <a:spcPct val="80000"/>
              </a:lnSpc>
            </a:pPr>
            <a:r>
              <a:rPr lang="ja-JP" altLang="en-US" sz="2000" dirty="0">
                <a:solidFill>
                  <a:srgbClr val="5F5F5F"/>
                </a:solidFill>
              </a:rPr>
              <a:t>ポータブル版</a:t>
            </a:r>
            <a:r>
              <a:rPr lang="en-US" altLang="ja-JP" sz="2000" dirty="0">
                <a:solidFill>
                  <a:srgbClr val="5F5F5F"/>
                </a:solidFill>
              </a:rPr>
              <a:t>LibreOffice</a:t>
            </a:r>
          </a:p>
          <a:p>
            <a:pPr lvl="1" eaLnBrk="1" hangingPunct="1">
              <a:lnSpc>
                <a:spcPct val="80000"/>
              </a:lnSpc>
            </a:pPr>
            <a:r>
              <a:rPr lang="ja-JP" altLang="en-US" sz="1600" dirty="0">
                <a:solidFill>
                  <a:srgbClr val="5F5F5F"/>
                </a:solidFill>
              </a:rPr>
              <a:t>第</a:t>
            </a:r>
            <a:r>
              <a:rPr lang="en-US" altLang="ja-JP" sz="1600" dirty="0">
                <a:solidFill>
                  <a:srgbClr val="5F5F5F"/>
                </a:solidFill>
              </a:rPr>
              <a:t>3</a:t>
            </a:r>
            <a:r>
              <a:rPr lang="ja-JP" altLang="en-US" sz="1600" dirty="0">
                <a:solidFill>
                  <a:srgbClr val="5F5F5F"/>
                </a:solidFill>
              </a:rPr>
              <a:t>部で使用するポータブル版</a:t>
            </a:r>
            <a:r>
              <a:rPr lang="en-US" altLang="ja-JP" sz="1600" dirty="0">
                <a:solidFill>
                  <a:srgbClr val="5F5F5F"/>
                </a:solidFill>
              </a:rPr>
              <a:t>LibreOffice</a:t>
            </a:r>
          </a:p>
        </p:txBody>
      </p:sp>
      <p:sp>
        <p:nvSpPr>
          <p:cNvPr id="6149" name="Rectangle 11">
            <a:extLst>
              <a:ext uri="{FF2B5EF4-FFF2-40B4-BE49-F238E27FC236}">
                <a16:creationId xmlns:a16="http://schemas.microsoft.com/office/drawing/2014/main" id="{47298C0D-7908-4E9B-950D-F21B2674B4CF}"/>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資料</a:t>
            </a:r>
            <a:r>
              <a:rPr lang="en-US" altLang="ja-JP">
                <a:solidFill>
                  <a:srgbClr val="5F5F5F"/>
                </a:solidFill>
              </a:rPr>
              <a:t>(USB</a:t>
            </a:r>
            <a:r>
              <a:rPr lang="ja-JP" altLang="en-US">
                <a:solidFill>
                  <a:srgbClr val="5F5F5F"/>
                </a:solidFill>
              </a:rPr>
              <a:t>メモリで配布</a:t>
            </a:r>
            <a:r>
              <a:rPr lang="en-US" altLang="ja-JP">
                <a:solidFill>
                  <a:srgbClr val="5F5F5F"/>
                </a:solidFill>
              </a:rPr>
              <a:t>)</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スライド番号プレースホルダ 1">
            <a:extLst>
              <a:ext uri="{FF2B5EF4-FFF2-40B4-BE49-F238E27FC236}">
                <a16:creationId xmlns:a16="http://schemas.microsoft.com/office/drawing/2014/main" id="{1D347199-01A4-4104-B8A8-CFCA58FD3C96}"/>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312425E6-3DB1-4649-A648-B787A38D4815}" type="slidenum">
              <a:rPr lang="en-US" altLang="ja-JP" sz="1400" smtClean="0"/>
              <a:pPr>
                <a:spcBef>
                  <a:spcPct val="0"/>
                </a:spcBef>
                <a:buFontTx/>
                <a:buNone/>
              </a:pPr>
              <a:t>20</a:t>
            </a:fld>
            <a:endParaRPr lang="en-US" altLang="ja-JP" sz="1400"/>
          </a:p>
        </p:txBody>
      </p:sp>
      <p:sp>
        <p:nvSpPr>
          <p:cNvPr id="39939" name="スライド番号プレースホルダ 3">
            <a:extLst>
              <a:ext uri="{FF2B5EF4-FFF2-40B4-BE49-F238E27FC236}">
                <a16:creationId xmlns:a16="http://schemas.microsoft.com/office/drawing/2014/main" id="{6E8FA310-9F2B-4CEE-B79C-216BBF45A0EB}"/>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67041C52-4DB9-4B11-90C0-58BFF2EDB5FB}" type="slidenum">
              <a:rPr lang="en-US" altLang="ja-JP" sz="1400"/>
              <a:pPr algn="r" eaLnBrk="1" hangingPunct="1">
                <a:spcBef>
                  <a:spcPct val="0"/>
                </a:spcBef>
                <a:buFontTx/>
                <a:buNone/>
              </a:pPr>
              <a:t>20</a:t>
            </a:fld>
            <a:endParaRPr lang="en-US" altLang="ja-JP" sz="1400"/>
          </a:p>
        </p:txBody>
      </p:sp>
      <p:sp>
        <p:nvSpPr>
          <p:cNvPr id="39940" name="Rectangle 11">
            <a:extLst>
              <a:ext uri="{FF2B5EF4-FFF2-40B4-BE49-F238E27FC236}">
                <a16:creationId xmlns:a16="http://schemas.microsoft.com/office/drawing/2014/main" id="{FBC52B1E-D8AC-4C4F-80A0-D90BBEAAB681}"/>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基本プロファイルの入力</a:t>
            </a:r>
            <a:endParaRPr lang="en-US" altLang="ja-JP">
              <a:solidFill>
                <a:srgbClr val="5F5F5F"/>
              </a:solidFill>
            </a:endParaRPr>
          </a:p>
        </p:txBody>
      </p:sp>
      <p:sp>
        <p:nvSpPr>
          <p:cNvPr id="8" name="Rectangle 2">
            <a:extLst>
              <a:ext uri="{FF2B5EF4-FFF2-40B4-BE49-F238E27FC236}">
                <a16:creationId xmlns:a16="http://schemas.microsoft.com/office/drawing/2014/main" id="{FD81F735-BFB9-4D37-B696-0EB8CADBE56B}"/>
              </a:ext>
            </a:extLst>
          </p:cNvPr>
          <p:cNvSpPr txBox="1">
            <a:spLocks noChangeArrowheads="1"/>
          </p:cNvSpPr>
          <p:nvPr/>
        </p:nvSpPr>
        <p:spPr bwMode="auto">
          <a:xfrm>
            <a:off x="617165" y="1320800"/>
            <a:ext cx="7915275" cy="549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400" b="1" kern="0" dirty="0">
                <a:solidFill>
                  <a:srgbClr val="FF0000"/>
                </a:solidFill>
              </a:rPr>
              <a:t>コンポーネント名</a:t>
            </a:r>
            <a:endParaRPr lang="en-US" altLang="ja-JP" sz="1400" b="1" kern="0" dirty="0">
              <a:solidFill>
                <a:srgbClr val="FF0000"/>
              </a:solidFill>
            </a:endParaRPr>
          </a:p>
          <a:p>
            <a:pPr lvl="1" eaLnBrk="1" hangingPunct="1">
              <a:lnSpc>
                <a:spcPct val="80000"/>
              </a:lnSpc>
              <a:defRPr/>
            </a:pPr>
            <a:r>
              <a:rPr lang="en-US" altLang="ja-JP" sz="1400" b="1" kern="0" dirty="0" err="1">
                <a:solidFill>
                  <a:srgbClr val="FF0000"/>
                </a:solidFill>
              </a:rPr>
              <a:t>RobotController</a:t>
            </a:r>
            <a:endParaRPr lang="en-US" altLang="ja-JP" sz="1400" b="1" kern="0" dirty="0">
              <a:solidFill>
                <a:srgbClr val="FF0000"/>
              </a:solidFill>
            </a:endParaRPr>
          </a:p>
          <a:p>
            <a:pPr eaLnBrk="1" hangingPunct="1">
              <a:lnSpc>
                <a:spcPct val="80000"/>
              </a:lnSpc>
              <a:defRPr/>
            </a:pPr>
            <a:r>
              <a:rPr lang="ja-JP" altLang="en-US" sz="1400" kern="0" dirty="0">
                <a:solidFill>
                  <a:srgbClr val="5F5F5F"/>
                </a:solidFill>
              </a:rPr>
              <a:t>概要</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任意</a:t>
            </a:r>
            <a:r>
              <a:rPr lang="en-US" altLang="ja-JP" sz="1400" kern="0" dirty="0">
                <a:solidFill>
                  <a:srgbClr val="5F5F5F"/>
                </a:solidFill>
              </a:rPr>
              <a:t>(Robot Controller Component)</a:t>
            </a:r>
          </a:p>
          <a:p>
            <a:pPr eaLnBrk="1" hangingPunct="1">
              <a:lnSpc>
                <a:spcPct val="80000"/>
              </a:lnSpc>
              <a:defRPr/>
            </a:pPr>
            <a:r>
              <a:rPr lang="ja-JP" altLang="en-US" sz="1400" kern="0" dirty="0">
                <a:solidFill>
                  <a:srgbClr val="5F5F5F"/>
                </a:solidFill>
              </a:rPr>
              <a:t>バージョン</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任意</a:t>
            </a:r>
            <a:r>
              <a:rPr lang="en-US" altLang="ja-JP" sz="1400" kern="0" dirty="0">
                <a:solidFill>
                  <a:srgbClr val="5F5F5F"/>
                </a:solidFill>
              </a:rPr>
              <a:t>(1.0.0)</a:t>
            </a:r>
          </a:p>
          <a:p>
            <a:pPr eaLnBrk="1" hangingPunct="1">
              <a:lnSpc>
                <a:spcPct val="80000"/>
              </a:lnSpc>
              <a:defRPr/>
            </a:pPr>
            <a:r>
              <a:rPr lang="ja-JP" altLang="en-US" sz="1400" kern="0" dirty="0">
                <a:solidFill>
                  <a:srgbClr val="5F5F5F"/>
                </a:solidFill>
              </a:rPr>
              <a:t>ベンダ名</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任意</a:t>
            </a:r>
            <a:endParaRPr lang="en-US" altLang="ja-JP" sz="1400" kern="0" dirty="0">
              <a:solidFill>
                <a:srgbClr val="5F5F5F"/>
              </a:solidFill>
            </a:endParaRPr>
          </a:p>
          <a:p>
            <a:pPr eaLnBrk="1" hangingPunct="1">
              <a:lnSpc>
                <a:spcPct val="80000"/>
              </a:lnSpc>
              <a:defRPr/>
            </a:pPr>
            <a:r>
              <a:rPr lang="ja-JP" altLang="en-US" sz="1400" kern="0" dirty="0">
                <a:solidFill>
                  <a:srgbClr val="5F5F5F"/>
                </a:solidFill>
              </a:rPr>
              <a:t>カテゴリ</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任意</a:t>
            </a:r>
            <a:r>
              <a:rPr lang="en-US" altLang="ja-JP" sz="1400" kern="0" dirty="0">
                <a:solidFill>
                  <a:srgbClr val="5F5F5F"/>
                </a:solidFill>
              </a:rPr>
              <a:t>(Controller)</a:t>
            </a:r>
          </a:p>
          <a:p>
            <a:pPr eaLnBrk="1" hangingPunct="1">
              <a:lnSpc>
                <a:spcPct val="80000"/>
              </a:lnSpc>
              <a:defRPr/>
            </a:pPr>
            <a:r>
              <a:rPr lang="ja-JP" altLang="en-US" sz="1400" kern="0" dirty="0">
                <a:solidFill>
                  <a:srgbClr val="5F5F5F"/>
                </a:solidFill>
              </a:rPr>
              <a:t>コンポーネント型</a:t>
            </a:r>
            <a:endParaRPr lang="en-US" altLang="ja-JP" sz="1400" kern="0" dirty="0">
              <a:solidFill>
                <a:srgbClr val="5F5F5F"/>
              </a:solidFill>
            </a:endParaRPr>
          </a:p>
          <a:p>
            <a:pPr lvl="1" eaLnBrk="1" hangingPunct="1">
              <a:lnSpc>
                <a:spcPct val="80000"/>
              </a:lnSpc>
              <a:defRPr/>
            </a:pPr>
            <a:r>
              <a:rPr lang="en-US" altLang="ja-JP" sz="1400" kern="0" dirty="0">
                <a:solidFill>
                  <a:srgbClr val="5F5F5F"/>
                </a:solidFill>
              </a:rPr>
              <a:t>STATIC</a:t>
            </a:r>
          </a:p>
          <a:p>
            <a:pPr eaLnBrk="1" hangingPunct="1">
              <a:lnSpc>
                <a:spcPct val="80000"/>
              </a:lnSpc>
              <a:defRPr/>
            </a:pPr>
            <a:r>
              <a:rPr lang="ja-JP" altLang="en-US" sz="1400" kern="0" dirty="0">
                <a:solidFill>
                  <a:srgbClr val="5F5F5F"/>
                </a:solidFill>
              </a:rPr>
              <a:t>アクティビティ型</a:t>
            </a:r>
            <a:endParaRPr lang="en-US" altLang="ja-JP" sz="1400" kern="0" dirty="0">
              <a:solidFill>
                <a:srgbClr val="5F5F5F"/>
              </a:solidFill>
            </a:endParaRPr>
          </a:p>
          <a:p>
            <a:pPr lvl="1" eaLnBrk="1" hangingPunct="1">
              <a:lnSpc>
                <a:spcPct val="80000"/>
              </a:lnSpc>
              <a:defRPr/>
            </a:pPr>
            <a:r>
              <a:rPr lang="en-US" altLang="ja-JP" sz="1400" kern="0" dirty="0">
                <a:solidFill>
                  <a:srgbClr val="5F5F5F"/>
                </a:solidFill>
              </a:rPr>
              <a:t>PERIODIC</a:t>
            </a:r>
          </a:p>
          <a:p>
            <a:pPr eaLnBrk="1" hangingPunct="1">
              <a:lnSpc>
                <a:spcPct val="80000"/>
              </a:lnSpc>
              <a:defRPr/>
            </a:pPr>
            <a:r>
              <a:rPr lang="ja-JP" altLang="en-US" sz="1400" kern="0" dirty="0">
                <a:solidFill>
                  <a:srgbClr val="5F5F5F"/>
                </a:solidFill>
              </a:rPr>
              <a:t>コンポーネントの種類</a:t>
            </a:r>
            <a:endParaRPr lang="en-US" altLang="ja-JP" sz="1400" kern="0" dirty="0">
              <a:solidFill>
                <a:srgbClr val="5F5F5F"/>
              </a:solidFill>
            </a:endParaRPr>
          </a:p>
          <a:p>
            <a:pPr lvl="1" eaLnBrk="1" hangingPunct="1">
              <a:lnSpc>
                <a:spcPct val="80000"/>
              </a:lnSpc>
              <a:defRPr/>
            </a:pPr>
            <a:r>
              <a:rPr lang="en-US" altLang="ja-JP" sz="1400" kern="0" dirty="0" err="1">
                <a:solidFill>
                  <a:srgbClr val="5F5F5F"/>
                </a:solidFill>
              </a:rPr>
              <a:t>DataFlow</a:t>
            </a:r>
            <a:endParaRPr lang="en-US" altLang="ja-JP" sz="1400" kern="0" dirty="0">
              <a:solidFill>
                <a:srgbClr val="5F5F5F"/>
              </a:solidFill>
            </a:endParaRPr>
          </a:p>
          <a:p>
            <a:pPr eaLnBrk="1" hangingPunct="1">
              <a:lnSpc>
                <a:spcPct val="80000"/>
              </a:lnSpc>
              <a:defRPr/>
            </a:pPr>
            <a:r>
              <a:rPr lang="ja-JP" altLang="en-US" sz="1400" kern="0" dirty="0">
                <a:solidFill>
                  <a:srgbClr val="5F5F5F"/>
                </a:solidFill>
              </a:rPr>
              <a:t>最大インスタンス数</a:t>
            </a:r>
            <a:endParaRPr lang="en-US" altLang="ja-JP" sz="1400" kern="0" dirty="0">
              <a:solidFill>
                <a:srgbClr val="5F5F5F"/>
              </a:solidFill>
            </a:endParaRPr>
          </a:p>
          <a:p>
            <a:pPr lvl="1" eaLnBrk="1" hangingPunct="1">
              <a:lnSpc>
                <a:spcPct val="80000"/>
              </a:lnSpc>
              <a:defRPr/>
            </a:pPr>
            <a:r>
              <a:rPr lang="en-US" altLang="ja-JP" sz="1400" kern="0" dirty="0">
                <a:solidFill>
                  <a:srgbClr val="5F5F5F"/>
                </a:solidFill>
              </a:rPr>
              <a:t>1</a:t>
            </a:r>
          </a:p>
          <a:p>
            <a:pPr eaLnBrk="1" hangingPunct="1">
              <a:lnSpc>
                <a:spcPct val="80000"/>
              </a:lnSpc>
              <a:defRPr/>
            </a:pPr>
            <a:r>
              <a:rPr lang="ja-JP" altLang="en-US" sz="1400" kern="0" dirty="0">
                <a:solidFill>
                  <a:srgbClr val="5F5F5F"/>
                </a:solidFill>
              </a:rPr>
              <a:t>実行型</a:t>
            </a:r>
            <a:endParaRPr lang="en-US" altLang="ja-JP" sz="1400" kern="0" dirty="0">
              <a:solidFill>
                <a:srgbClr val="5F5F5F"/>
              </a:solidFill>
            </a:endParaRPr>
          </a:p>
          <a:p>
            <a:pPr lvl="1" eaLnBrk="1" hangingPunct="1">
              <a:lnSpc>
                <a:spcPct val="80000"/>
              </a:lnSpc>
              <a:defRPr/>
            </a:pPr>
            <a:r>
              <a:rPr lang="en-US" altLang="ja-JP" sz="1400" kern="0" dirty="0" err="1">
                <a:solidFill>
                  <a:srgbClr val="5F5F5F"/>
                </a:solidFill>
              </a:rPr>
              <a:t>PeriodicExecutionContext</a:t>
            </a:r>
            <a:endParaRPr lang="en-US" altLang="ja-JP" sz="1400" kern="0" dirty="0">
              <a:solidFill>
                <a:srgbClr val="5F5F5F"/>
              </a:solidFill>
            </a:endParaRPr>
          </a:p>
          <a:p>
            <a:pPr eaLnBrk="1" hangingPunct="1">
              <a:lnSpc>
                <a:spcPct val="80000"/>
              </a:lnSpc>
              <a:defRPr/>
            </a:pPr>
            <a:r>
              <a:rPr lang="ja-JP" altLang="en-US" sz="1400" kern="0" dirty="0">
                <a:solidFill>
                  <a:srgbClr val="5F5F5F"/>
                </a:solidFill>
              </a:rPr>
              <a:t>実行周期</a:t>
            </a:r>
            <a:endParaRPr lang="en-US" altLang="ja-JP" sz="1400" kern="0" dirty="0">
              <a:solidFill>
                <a:srgbClr val="5F5F5F"/>
              </a:solidFill>
            </a:endParaRPr>
          </a:p>
          <a:p>
            <a:pPr lvl="1" eaLnBrk="1" hangingPunct="1">
              <a:lnSpc>
                <a:spcPct val="80000"/>
              </a:lnSpc>
              <a:defRPr/>
            </a:pPr>
            <a:r>
              <a:rPr lang="en-US" altLang="ja-JP" sz="1400" kern="0" dirty="0">
                <a:solidFill>
                  <a:srgbClr val="5F5F5F"/>
                </a:solidFill>
              </a:rPr>
              <a:t>1000.0</a:t>
            </a:r>
          </a:p>
          <a:p>
            <a:pPr eaLnBrk="1" hangingPunct="1">
              <a:lnSpc>
                <a:spcPct val="80000"/>
              </a:lnSpc>
              <a:defRPr/>
            </a:pPr>
            <a:r>
              <a:rPr lang="ja-JP" altLang="en-US" sz="1400" kern="0" dirty="0">
                <a:solidFill>
                  <a:srgbClr val="5F5F5F"/>
                </a:solidFill>
              </a:rPr>
              <a:t>概要</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任意</a:t>
            </a:r>
            <a:endParaRPr lang="en-US" altLang="ja-JP" sz="1400" kern="0" dirty="0">
              <a:solidFill>
                <a:srgbClr val="5F5F5F"/>
              </a:solidFill>
            </a:endParaRPr>
          </a:p>
        </p:txBody>
      </p:sp>
      <p:pic>
        <p:nvPicPr>
          <p:cNvPr id="7" name="図 6">
            <a:extLst>
              <a:ext uri="{FF2B5EF4-FFF2-40B4-BE49-F238E27FC236}">
                <a16:creationId xmlns:a16="http://schemas.microsoft.com/office/drawing/2014/main" id="{C1AEC0F3-F71D-4025-9511-0A701A47F17D}"/>
              </a:ext>
            </a:extLst>
          </p:cNvPr>
          <p:cNvPicPr>
            <a:picLocks noChangeAspect="1"/>
          </p:cNvPicPr>
          <p:nvPr/>
        </p:nvPicPr>
        <p:blipFill>
          <a:blip r:embed="rId3"/>
          <a:stretch>
            <a:fillRect/>
          </a:stretch>
        </p:blipFill>
        <p:spPr>
          <a:xfrm>
            <a:off x="4302916" y="1538790"/>
            <a:ext cx="4817649" cy="4374105"/>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11">
            <a:extLst>
              <a:ext uri="{FF2B5EF4-FFF2-40B4-BE49-F238E27FC236}">
                <a16:creationId xmlns:a16="http://schemas.microsoft.com/office/drawing/2014/main" id="{971754EC-BF69-4D59-A988-84D6F9D722F6}"/>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アクティビティの設定</a:t>
            </a:r>
            <a:endParaRPr lang="en-US" altLang="ja-JP">
              <a:solidFill>
                <a:srgbClr val="5F5F5F"/>
              </a:solidFill>
            </a:endParaRPr>
          </a:p>
        </p:txBody>
      </p:sp>
      <p:pic>
        <p:nvPicPr>
          <p:cNvPr id="41987" name="図 2">
            <a:extLst>
              <a:ext uri="{FF2B5EF4-FFF2-40B4-BE49-F238E27FC236}">
                <a16:creationId xmlns:a16="http://schemas.microsoft.com/office/drawing/2014/main" id="{792D228C-13C4-4673-893F-C8905F30D87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700338" y="1574800"/>
            <a:ext cx="3536950" cy="2103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2">
            <a:extLst>
              <a:ext uri="{FF2B5EF4-FFF2-40B4-BE49-F238E27FC236}">
                <a16:creationId xmlns:a16="http://schemas.microsoft.com/office/drawing/2014/main" id="{CA98DE81-77F6-4896-A288-B09A5B8B4BEA}"/>
              </a:ext>
            </a:extLst>
          </p:cNvPr>
          <p:cNvSpPr txBox="1">
            <a:spLocks noChangeArrowheads="1"/>
          </p:cNvSpPr>
          <p:nvPr/>
        </p:nvSpPr>
        <p:spPr bwMode="auto">
          <a:xfrm>
            <a:off x="334963" y="3702050"/>
            <a:ext cx="7915275" cy="44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指定アクティビティを有効にする手順</a:t>
            </a:r>
            <a:endParaRPr lang="en-US" altLang="ja-JP" sz="1800" kern="0" dirty="0">
              <a:solidFill>
                <a:srgbClr val="5F5F5F"/>
              </a:solidFill>
            </a:endParaRPr>
          </a:p>
        </p:txBody>
      </p:sp>
      <p:sp>
        <p:nvSpPr>
          <p:cNvPr id="10" name="右矢印 9">
            <a:extLst>
              <a:ext uri="{FF2B5EF4-FFF2-40B4-BE49-F238E27FC236}">
                <a16:creationId xmlns:a16="http://schemas.microsoft.com/office/drawing/2014/main" id="{9F1A710A-67EF-4875-9E87-60421F9FF120}"/>
              </a:ext>
            </a:extLst>
          </p:cNvPr>
          <p:cNvSpPr/>
          <p:nvPr/>
        </p:nvSpPr>
        <p:spPr>
          <a:xfrm>
            <a:off x="4433888" y="5138738"/>
            <a:ext cx="538162"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41990" name="図 5">
            <a:extLst>
              <a:ext uri="{FF2B5EF4-FFF2-40B4-BE49-F238E27FC236}">
                <a16:creationId xmlns:a16="http://schemas.microsoft.com/office/drawing/2014/main" id="{DB00AC8D-73D4-49F4-B600-5305A758519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505450" y="4027488"/>
            <a:ext cx="3297238" cy="245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91" name="図 1">
            <a:extLst>
              <a:ext uri="{FF2B5EF4-FFF2-40B4-BE49-F238E27FC236}">
                <a16:creationId xmlns:a16="http://schemas.microsoft.com/office/drawing/2014/main" id="{B0982253-8DEE-4EDA-8911-97979DB29EDD}"/>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34963" y="4008438"/>
            <a:ext cx="3687762" cy="2660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2">
            <a:extLst>
              <a:ext uri="{FF2B5EF4-FFF2-40B4-BE49-F238E27FC236}">
                <a16:creationId xmlns:a16="http://schemas.microsoft.com/office/drawing/2014/main" id="{34C70216-CBEB-4C36-95AE-021675EEE950}"/>
              </a:ext>
            </a:extLst>
          </p:cNvPr>
          <p:cNvSpPr txBox="1">
            <a:spLocks noChangeArrowheads="1"/>
          </p:cNvSpPr>
          <p:nvPr/>
        </p:nvSpPr>
        <p:spPr bwMode="auto">
          <a:xfrm>
            <a:off x="334963" y="1268413"/>
            <a:ext cx="7915275" cy="449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使用するアクティビティを設定する</a:t>
            </a:r>
            <a:endParaRPr lang="en-US" altLang="ja-JP" sz="1800" kern="0" dirty="0">
              <a:solidFill>
                <a:srgbClr val="5F5F5F"/>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スライド番号プレースホルダ 1">
            <a:extLst>
              <a:ext uri="{FF2B5EF4-FFF2-40B4-BE49-F238E27FC236}">
                <a16:creationId xmlns:a16="http://schemas.microsoft.com/office/drawing/2014/main" id="{78FF3083-E7A2-41C9-9B0F-397265EBA629}"/>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B8F65AD9-6556-4F1A-8EF1-69589368E1EB}" type="slidenum">
              <a:rPr lang="en-US" altLang="ja-JP" sz="1400" smtClean="0"/>
              <a:pPr>
                <a:spcBef>
                  <a:spcPct val="0"/>
                </a:spcBef>
                <a:buFontTx/>
                <a:buNone/>
              </a:pPr>
              <a:t>22</a:t>
            </a:fld>
            <a:endParaRPr lang="en-US" altLang="ja-JP" sz="1400"/>
          </a:p>
        </p:txBody>
      </p:sp>
      <p:sp>
        <p:nvSpPr>
          <p:cNvPr id="44035" name="スライド番号プレースホルダ 3">
            <a:extLst>
              <a:ext uri="{FF2B5EF4-FFF2-40B4-BE49-F238E27FC236}">
                <a16:creationId xmlns:a16="http://schemas.microsoft.com/office/drawing/2014/main" id="{51BC5CD4-3926-4108-A729-94D74752A2F0}"/>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288562E5-157D-4026-B995-A1FD5D5596F3}" type="slidenum">
              <a:rPr lang="en-US" altLang="ja-JP" sz="1400"/>
              <a:pPr algn="r" eaLnBrk="1" hangingPunct="1">
                <a:spcBef>
                  <a:spcPct val="0"/>
                </a:spcBef>
                <a:buFontTx/>
                <a:buNone/>
              </a:pPr>
              <a:t>22</a:t>
            </a:fld>
            <a:endParaRPr lang="en-US" altLang="ja-JP" sz="1400"/>
          </a:p>
        </p:txBody>
      </p:sp>
      <p:sp>
        <p:nvSpPr>
          <p:cNvPr id="44036" name="Rectangle 11">
            <a:extLst>
              <a:ext uri="{FF2B5EF4-FFF2-40B4-BE49-F238E27FC236}">
                <a16:creationId xmlns:a16="http://schemas.microsoft.com/office/drawing/2014/main" id="{1FAB2F80-804C-431B-A8C9-9E5FAF2A2F4C}"/>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アクティビティの設定</a:t>
            </a:r>
            <a:endParaRPr lang="en-US" altLang="ja-JP">
              <a:solidFill>
                <a:srgbClr val="5F5F5F"/>
              </a:solidFill>
            </a:endParaRPr>
          </a:p>
        </p:txBody>
      </p:sp>
      <p:graphicFrame>
        <p:nvGraphicFramePr>
          <p:cNvPr id="2" name="表 1">
            <a:extLst>
              <a:ext uri="{FF2B5EF4-FFF2-40B4-BE49-F238E27FC236}">
                <a16:creationId xmlns:a16="http://schemas.microsoft.com/office/drawing/2014/main" id="{800BBF4D-8382-4402-B68B-78179116D311}"/>
              </a:ext>
            </a:extLst>
          </p:cNvPr>
          <p:cNvGraphicFramePr>
            <a:graphicFrameLocks noGrp="1"/>
          </p:cNvGraphicFramePr>
          <p:nvPr/>
        </p:nvGraphicFramePr>
        <p:xfrm>
          <a:off x="179388" y="1133475"/>
          <a:ext cx="8637588" cy="5446713"/>
        </p:xfrm>
        <a:graphic>
          <a:graphicData uri="http://schemas.openxmlformats.org/drawingml/2006/table">
            <a:tbl>
              <a:tblPr firstRow="1" bandRow="1">
                <a:tableStyleId>{2D5ABB26-0587-4C30-8999-92F81FD0307C}</a:tableStyleId>
              </a:tblPr>
              <a:tblGrid>
                <a:gridCol w="4318794">
                  <a:extLst>
                    <a:ext uri="{9D8B030D-6E8A-4147-A177-3AD203B41FA5}">
                      <a16:colId xmlns:a16="http://schemas.microsoft.com/office/drawing/2014/main" val="20000"/>
                    </a:ext>
                  </a:extLst>
                </a:gridCol>
                <a:gridCol w="4318794">
                  <a:extLst>
                    <a:ext uri="{9D8B030D-6E8A-4147-A177-3AD203B41FA5}">
                      <a16:colId xmlns:a16="http://schemas.microsoft.com/office/drawing/2014/main" val="20001"/>
                    </a:ext>
                  </a:extLst>
                </a:gridCol>
              </a:tblGrid>
              <a:tr h="370905">
                <a:tc>
                  <a:txBody>
                    <a:bodyPr/>
                    <a:lstStyle/>
                    <a:p>
                      <a:r>
                        <a:rPr kumimoji="1" lang="ja-JP" altLang="en-US" sz="1600" dirty="0"/>
                        <a:t>コールバック関数</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600" dirty="0"/>
                        <a:t>処理</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70905">
                <a:tc>
                  <a:txBody>
                    <a:bodyPr/>
                    <a:lstStyle/>
                    <a:p>
                      <a:r>
                        <a:rPr kumimoji="1" lang="en-US" altLang="ja-JP" sz="1600" dirty="0" err="1"/>
                        <a:t>onInitialize</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600" dirty="0"/>
                        <a:t>初期化処理</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70905">
                <a:tc>
                  <a:txBody>
                    <a:bodyPr/>
                    <a:lstStyle/>
                    <a:p>
                      <a:r>
                        <a:rPr kumimoji="1" lang="en-US" altLang="ja-JP" sz="1600" dirty="0" err="1">
                          <a:solidFill>
                            <a:srgbClr val="FF0000"/>
                          </a:solidFill>
                        </a:rPr>
                        <a:t>onActivated</a:t>
                      </a:r>
                      <a:endParaRPr kumimoji="1" lang="ja-JP" altLang="en-US" sz="1600" dirty="0">
                        <a:solidFill>
                          <a:srgbClr val="FF0000"/>
                        </a:solidFill>
                      </a:endParaRP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600" dirty="0"/>
                        <a:t>アクティブ化されるとき</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70905">
                <a:tc>
                  <a:txBody>
                    <a:bodyPr/>
                    <a:lstStyle/>
                    <a:p>
                      <a:r>
                        <a:rPr kumimoji="1" lang="en-US" altLang="ja-JP" sz="1600" dirty="0" err="1">
                          <a:solidFill>
                            <a:srgbClr val="FF0000"/>
                          </a:solidFill>
                        </a:rPr>
                        <a:t>onExecute</a:t>
                      </a:r>
                      <a:endParaRPr kumimoji="1" lang="ja-JP" altLang="en-US" sz="1600" dirty="0">
                        <a:solidFill>
                          <a:srgbClr val="FF0000"/>
                        </a:solidFill>
                      </a:endParaRP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600" dirty="0"/>
                        <a:t>アクティブ状態時に周期的に呼ばれる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370905">
                <a:tc>
                  <a:txBody>
                    <a:bodyPr/>
                    <a:lstStyle/>
                    <a:p>
                      <a:r>
                        <a:rPr kumimoji="1" lang="en-US" altLang="ja-JP" sz="1600" dirty="0" err="1">
                          <a:solidFill>
                            <a:srgbClr val="FF0000"/>
                          </a:solidFill>
                        </a:rPr>
                        <a:t>onDeactivated</a:t>
                      </a:r>
                      <a:endParaRPr kumimoji="1" lang="ja-JP" altLang="en-US" sz="1600" dirty="0">
                        <a:solidFill>
                          <a:srgbClr val="FF0000"/>
                        </a:solidFill>
                      </a:endParaRP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600" dirty="0"/>
                        <a:t>非アクティブ化されるとき</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370905">
                <a:tc>
                  <a:txBody>
                    <a:bodyPr/>
                    <a:lstStyle/>
                    <a:p>
                      <a:r>
                        <a:rPr kumimoji="1" lang="en-US" altLang="ja-JP" sz="1600" dirty="0" err="1"/>
                        <a:t>onAborting</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a:t>ERROR</a:t>
                      </a:r>
                      <a:r>
                        <a:rPr kumimoji="1" lang="ja-JP" altLang="en-US" sz="1600" dirty="0"/>
                        <a:t>状態に入る前に</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370905">
                <a:tc>
                  <a:txBody>
                    <a:bodyPr/>
                    <a:lstStyle/>
                    <a:p>
                      <a:r>
                        <a:rPr kumimoji="1" lang="en-US" altLang="ja-JP" sz="1600" dirty="0" err="1"/>
                        <a:t>onReset</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a:t>reset</a:t>
                      </a:r>
                      <a:r>
                        <a:rPr kumimoji="1" lang="ja-JP" altLang="en-US" sz="1600" dirty="0"/>
                        <a:t>される時に</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370905">
                <a:tc>
                  <a:txBody>
                    <a:bodyPr/>
                    <a:lstStyle/>
                    <a:p>
                      <a:r>
                        <a:rPr lang="en-US" altLang="ja-JP" sz="1600" dirty="0" err="1"/>
                        <a:t>onError</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a:t>ERROR</a:t>
                      </a:r>
                      <a:r>
                        <a:rPr kumimoji="1" lang="ja-JP" altLang="en-US" sz="1600" dirty="0"/>
                        <a:t>状態のときに周期的に呼ばれる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370905">
                <a:tc>
                  <a:txBody>
                    <a:bodyPr/>
                    <a:lstStyle/>
                    <a:p>
                      <a:r>
                        <a:rPr kumimoji="1" lang="en-US" altLang="ja-JP" sz="1600" dirty="0" err="1"/>
                        <a:t>onFinalize</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600" dirty="0"/>
                        <a:t>終了時に</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r h="370905">
                <a:tc>
                  <a:txBody>
                    <a:bodyPr/>
                    <a:lstStyle/>
                    <a:p>
                      <a:r>
                        <a:rPr kumimoji="1" lang="en-US" altLang="ja-JP" sz="1600" dirty="0" err="1"/>
                        <a:t>onStateUpdate</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err="1"/>
                        <a:t>onExecute</a:t>
                      </a:r>
                      <a:r>
                        <a:rPr kumimoji="1" lang="ja-JP" altLang="en-US" sz="1600" dirty="0"/>
                        <a:t>の後毎回呼ばれる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9"/>
                  </a:ext>
                </a:extLst>
              </a:tr>
              <a:tr h="579221">
                <a:tc>
                  <a:txBody>
                    <a:bodyPr/>
                    <a:lstStyle/>
                    <a:p>
                      <a:r>
                        <a:rPr kumimoji="1" lang="en-US" altLang="ja-JP" sz="1600" dirty="0" err="1"/>
                        <a:t>onRateChanged</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err="1"/>
                        <a:t>ExecutionContext</a:t>
                      </a:r>
                      <a:r>
                        <a:rPr kumimoji="1" lang="ja-JP" altLang="en-US" sz="1600" dirty="0"/>
                        <a:t>の</a:t>
                      </a:r>
                      <a:r>
                        <a:rPr kumimoji="1" lang="en-US" altLang="ja-JP" sz="1600" dirty="0"/>
                        <a:t>rate</a:t>
                      </a:r>
                      <a:r>
                        <a:rPr kumimoji="1" lang="ja-JP" altLang="en-US" sz="1600" dirty="0"/>
                        <a:t>が変更されたとき</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0"/>
                  </a:ext>
                </a:extLst>
              </a:tr>
              <a:tr h="579221">
                <a:tc>
                  <a:txBody>
                    <a:bodyPr/>
                    <a:lstStyle/>
                    <a:p>
                      <a:r>
                        <a:rPr kumimoji="1" lang="en-US" altLang="ja-JP" sz="1600" dirty="0" err="1"/>
                        <a:t>onStartup</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err="1"/>
                        <a:t>ExecutionContext</a:t>
                      </a:r>
                      <a:r>
                        <a:rPr kumimoji="1" lang="ja-JP" altLang="en-US" sz="1600" dirty="0"/>
                        <a:t>が実行を開始するとき</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1"/>
                  </a:ext>
                </a:extLst>
              </a:tr>
              <a:tr h="579221">
                <a:tc>
                  <a:txBody>
                    <a:bodyPr/>
                    <a:lstStyle/>
                    <a:p>
                      <a:r>
                        <a:rPr kumimoji="1" lang="en-US" altLang="ja-JP" sz="1600" dirty="0" err="1"/>
                        <a:t>onShutdown</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err="1"/>
                        <a:t>ExecutionContext</a:t>
                      </a:r>
                      <a:r>
                        <a:rPr kumimoji="1" lang="ja-JP" altLang="en-US" sz="1600" dirty="0"/>
                        <a:t>が実行を停止するとき</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2"/>
                  </a:ext>
                </a:extLst>
              </a:tr>
            </a:tbl>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スライド番号プレースホルダ 1">
            <a:extLst>
              <a:ext uri="{FF2B5EF4-FFF2-40B4-BE49-F238E27FC236}">
                <a16:creationId xmlns:a16="http://schemas.microsoft.com/office/drawing/2014/main" id="{54DB6529-463E-4CB4-AD0F-5E4BB99BD6A0}"/>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9356F028-AEAC-47EF-BFE4-841EC2452F91}" type="slidenum">
              <a:rPr lang="en-US" altLang="ja-JP" sz="1400" smtClean="0"/>
              <a:pPr>
                <a:spcBef>
                  <a:spcPct val="0"/>
                </a:spcBef>
                <a:buFontTx/>
                <a:buNone/>
              </a:pPr>
              <a:t>23</a:t>
            </a:fld>
            <a:endParaRPr lang="en-US" altLang="ja-JP" sz="1400"/>
          </a:p>
        </p:txBody>
      </p:sp>
      <p:sp>
        <p:nvSpPr>
          <p:cNvPr id="46083" name="スライド番号プレースホルダ 3">
            <a:extLst>
              <a:ext uri="{FF2B5EF4-FFF2-40B4-BE49-F238E27FC236}">
                <a16:creationId xmlns:a16="http://schemas.microsoft.com/office/drawing/2014/main" id="{5F198F4A-1DAC-4076-899D-886A13CD5E44}"/>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2584171C-4FEF-41EF-955A-0033D2CF3078}" type="slidenum">
              <a:rPr lang="en-US" altLang="ja-JP" sz="1400"/>
              <a:pPr algn="r" eaLnBrk="1" hangingPunct="1">
                <a:spcBef>
                  <a:spcPct val="0"/>
                </a:spcBef>
                <a:buFontTx/>
                <a:buNone/>
              </a:pPr>
              <a:t>23</a:t>
            </a:fld>
            <a:endParaRPr lang="en-US" altLang="ja-JP" sz="1400"/>
          </a:p>
        </p:txBody>
      </p:sp>
      <p:sp>
        <p:nvSpPr>
          <p:cNvPr id="46084" name="Rectangle 11">
            <a:extLst>
              <a:ext uri="{FF2B5EF4-FFF2-40B4-BE49-F238E27FC236}">
                <a16:creationId xmlns:a16="http://schemas.microsoft.com/office/drawing/2014/main" id="{6829561D-301A-4AE4-85EC-D7E54286F91D}"/>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アクティビティの設定</a:t>
            </a:r>
            <a:endParaRPr lang="en-US" altLang="ja-JP">
              <a:solidFill>
                <a:srgbClr val="5F5F5F"/>
              </a:solidFill>
            </a:endParaRPr>
          </a:p>
        </p:txBody>
      </p:sp>
      <p:sp>
        <p:nvSpPr>
          <p:cNvPr id="9" name="Rectangle 2">
            <a:extLst>
              <a:ext uri="{FF2B5EF4-FFF2-40B4-BE49-F238E27FC236}">
                <a16:creationId xmlns:a16="http://schemas.microsoft.com/office/drawing/2014/main" id="{712201AB-F93A-4EBB-BF17-8476AC844E1B}"/>
              </a:ext>
            </a:extLst>
          </p:cNvPr>
          <p:cNvSpPr txBox="1">
            <a:spLocks noChangeArrowheads="1"/>
          </p:cNvSpPr>
          <p:nvPr/>
        </p:nvSpPr>
        <p:spPr bwMode="auto">
          <a:xfrm>
            <a:off x="334963" y="1403350"/>
            <a:ext cx="3876675" cy="1890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以下のアクティビティを有効にする</a:t>
            </a:r>
            <a:endParaRPr lang="en-US" altLang="ja-JP" sz="1800" kern="0" dirty="0">
              <a:solidFill>
                <a:srgbClr val="5F5F5F"/>
              </a:solidFill>
            </a:endParaRPr>
          </a:p>
          <a:p>
            <a:pPr lvl="1" eaLnBrk="1" hangingPunct="1">
              <a:lnSpc>
                <a:spcPct val="80000"/>
              </a:lnSpc>
              <a:defRPr/>
            </a:pPr>
            <a:r>
              <a:rPr lang="en-US" altLang="ja-JP" sz="1600" kern="0" dirty="0" err="1">
                <a:solidFill>
                  <a:srgbClr val="5F5F5F"/>
                </a:solidFill>
              </a:rPr>
              <a:t>onInitialize</a:t>
            </a:r>
            <a:endParaRPr lang="en-US" altLang="ja-JP" sz="1600" kern="0" dirty="0">
              <a:solidFill>
                <a:srgbClr val="5F5F5F"/>
              </a:solidFill>
            </a:endParaRPr>
          </a:p>
          <a:p>
            <a:pPr lvl="1" eaLnBrk="1" hangingPunct="1">
              <a:lnSpc>
                <a:spcPct val="80000"/>
              </a:lnSpc>
              <a:defRPr/>
            </a:pPr>
            <a:r>
              <a:rPr lang="en-US" altLang="ja-JP" sz="1600" b="1" kern="0" dirty="0" err="1">
                <a:solidFill>
                  <a:srgbClr val="FF0000"/>
                </a:solidFill>
              </a:rPr>
              <a:t>onActivated</a:t>
            </a:r>
            <a:endParaRPr lang="en-US" altLang="ja-JP" sz="1600" b="1" kern="0" dirty="0">
              <a:solidFill>
                <a:srgbClr val="FF0000"/>
              </a:solidFill>
            </a:endParaRPr>
          </a:p>
          <a:p>
            <a:pPr lvl="1" eaLnBrk="1" hangingPunct="1">
              <a:lnSpc>
                <a:spcPct val="80000"/>
              </a:lnSpc>
              <a:defRPr/>
            </a:pPr>
            <a:r>
              <a:rPr lang="en-US" altLang="ja-JP" sz="1600" b="1" kern="0" dirty="0" err="1">
                <a:solidFill>
                  <a:srgbClr val="FF0000"/>
                </a:solidFill>
              </a:rPr>
              <a:t>onDeactivated</a:t>
            </a:r>
            <a:endParaRPr lang="en-US" altLang="ja-JP" sz="1600" b="1" kern="0" dirty="0">
              <a:solidFill>
                <a:srgbClr val="FF0000"/>
              </a:solidFill>
            </a:endParaRPr>
          </a:p>
          <a:p>
            <a:pPr lvl="1" eaLnBrk="1" hangingPunct="1">
              <a:lnSpc>
                <a:spcPct val="80000"/>
              </a:lnSpc>
              <a:defRPr/>
            </a:pPr>
            <a:r>
              <a:rPr lang="en-US" altLang="ja-JP" sz="1600" b="1" kern="0" dirty="0" err="1">
                <a:solidFill>
                  <a:srgbClr val="FF0000"/>
                </a:solidFill>
              </a:rPr>
              <a:t>onExecute</a:t>
            </a:r>
            <a:endParaRPr lang="en-US" altLang="ja-JP" sz="1600" b="1" kern="0" dirty="0">
              <a:solidFill>
                <a:srgbClr val="FF0000"/>
              </a:solidFill>
            </a:endParaRPr>
          </a:p>
          <a:p>
            <a:pPr eaLnBrk="1" hangingPunct="1">
              <a:lnSpc>
                <a:spcPct val="80000"/>
              </a:lnSpc>
              <a:defRPr/>
            </a:pPr>
            <a:r>
              <a:rPr lang="en-US" altLang="ja-JP" sz="1800" kern="0" dirty="0">
                <a:solidFill>
                  <a:srgbClr val="5F5F5F"/>
                </a:solidFill>
              </a:rPr>
              <a:t>Documentation</a:t>
            </a:r>
            <a:r>
              <a:rPr lang="ja-JP" altLang="en-US" sz="1800" kern="0" dirty="0">
                <a:solidFill>
                  <a:srgbClr val="5F5F5F"/>
                </a:solidFill>
              </a:rPr>
              <a:t>は適当に書いておいてください</a:t>
            </a:r>
            <a:endParaRPr lang="en-US" altLang="ja-JP" sz="1800" kern="0" dirty="0">
              <a:solidFill>
                <a:srgbClr val="5F5F5F"/>
              </a:solidFill>
            </a:endParaRPr>
          </a:p>
          <a:p>
            <a:pPr lvl="1" eaLnBrk="1" hangingPunct="1">
              <a:lnSpc>
                <a:spcPct val="80000"/>
              </a:lnSpc>
              <a:defRPr/>
            </a:pPr>
            <a:r>
              <a:rPr lang="ja-JP" altLang="en-US" sz="1400" kern="0" dirty="0">
                <a:solidFill>
                  <a:srgbClr val="5F5F5F"/>
                </a:solidFill>
              </a:rPr>
              <a:t>空白でも大丈夫です</a:t>
            </a:r>
            <a:endParaRPr lang="en-US" altLang="ja-JP" sz="1400" kern="0" dirty="0">
              <a:solidFill>
                <a:srgbClr val="5F5F5F"/>
              </a:solidFill>
            </a:endParaRPr>
          </a:p>
        </p:txBody>
      </p:sp>
      <p:pic>
        <p:nvPicPr>
          <p:cNvPr id="46086" name="図 2">
            <a:extLst>
              <a:ext uri="{FF2B5EF4-FFF2-40B4-BE49-F238E27FC236}">
                <a16:creationId xmlns:a16="http://schemas.microsoft.com/office/drawing/2014/main" id="{1AA08355-A45B-4426-81EA-9871E39A097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62425" y="1854200"/>
            <a:ext cx="4822825" cy="337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11">
            <a:extLst>
              <a:ext uri="{FF2B5EF4-FFF2-40B4-BE49-F238E27FC236}">
                <a16:creationId xmlns:a16="http://schemas.microsoft.com/office/drawing/2014/main" id="{4421EDB8-AAA6-4AAE-B066-B27FA87076EF}"/>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データポートの設定</a:t>
            </a:r>
            <a:endParaRPr lang="en-US" altLang="ja-JP">
              <a:solidFill>
                <a:srgbClr val="5F5F5F"/>
              </a:solidFill>
            </a:endParaRPr>
          </a:p>
        </p:txBody>
      </p:sp>
      <p:pic>
        <p:nvPicPr>
          <p:cNvPr id="48131" name="図 2">
            <a:extLst>
              <a:ext uri="{FF2B5EF4-FFF2-40B4-BE49-F238E27FC236}">
                <a16:creationId xmlns:a16="http://schemas.microsoft.com/office/drawing/2014/main" id="{1ED8A712-EC4B-4686-84E9-1D27FC61FEF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603500" y="1597025"/>
            <a:ext cx="3295650" cy="2014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2">
            <a:extLst>
              <a:ext uri="{FF2B5EF4-FFF2-40B4-BE49-F238E27FC236}">
                <a16:creationId xmlns:a16="http://schemas.microsoft.com/office/drawing/2014/main" id="{684C74C0-B675-452E-B713-2A83A6539AE3}"/>
              </a:ext>
            </a:extLst>
          </p:cNvPr>
          <p:cNvSpPr txBox="1">
            <a:spLocks noChangeArrowheads="1"/>
          </p:cNvSpPr>
          <p:nvPr/>
        </p:nvSpPr>
        <p:spPr bwMode="auto">
          <a:xfrm>
            <a:off x="322263" y="3649663"/>
            <a:ext cx="7915275" cy="449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データポートを追加する手順</a:t>
            </a:r>
            <a:endParaRPr lang="en-US" altLang="ja-JP" sz="1800" kern="0" dirty="0">
              <a:solidFill>
                <a:srgbClr val="5F5F5F"/>
              </a:solidFill>
            </a:endParaRPr>
          </a:p>
        </p:txBody>
      </p:sp>
      <p:sp>
        <p:nvSpPr>
          <p:cNvPr id="10" name="右矢印 9">
            <a:extLst>
              <a:ext uri="{FF2B5EF4-FFF2-40B4-BE49-F238E27FC236}">
                <a16:creationId xmlns:a16="http://schemas.microsoft.com/office/drawing/2014/main" id="{916DA9CC-296E-452F-9A04-D8DBD3B492ED}"/>
              </a:ext>
            </a:extLst>
          </p:cNvPr>
          <p:cNvSpPr/>
          <p:nvPr/>
        </p:nvSpPr>
        <p:spPr>
          <a:xfrm>
            <a:off x="4533900" y="4827588"/>
            <a:ext cx="536575"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48134" name="図 14">
            <a:extLst>
              <a:ext uri="{FF2B5EF4-FFF2-40B4-BE49-F238E27FC236}">
                <a16:creationId xmlns:a16="http://schemas.microsoft.com/office/drawing/2014/main" id="{CF814BF9-CEF5-4FEF-BFE6-51F8068BCA3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729288" y="3787775"/>
            <a:ext cx="3021012" cy="279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35" name="図 16">
            <a:extLst>
              <a:ext uri="{FF2B5EF4-FFF2-40B4-BE49-F238E27FC236}">
                <a16:creationId xmlns:a16="http://schemas.microsoft.com/office/drawing/2014/main" id="{AE7479BD-0CAD-4885-96E5-66ADEB38AD4C}"/>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36538" y="3884613"/>
            <a:ext cx="3967162" cy="2625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2">
            <a:extLst>
              <a:ext uri="{FF2B5EF4-FFF2-40B4-BE49-F238E27FC236}">
                <a16:creationId xmlns:a16="http://schemas.microsoft.com/office/drawing/2014/main" id="{98E383F2-6DD1-442E-921C-79F6ECA84D05}"/>
              </a:ext>
            </a:extLst>
          </p:cNvPr>
          <p:cNvSpPr txBox="1">
            <a:spLocks noChangeArrowheads="1"/>
          </p:cNvSpPr>
          <p:nvPr/>
        </p:nvSpPr>
        <p:spPr bwMode="auto">
          <a:xfrm>
            <a:off x="322263" y="1270000"/>
            <a:ext cx="7915275" cy="44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err="1">
                <a:solidFill>
                  <a:srgbClr val="5F5F5F"/>
                </a:solidFill>
              </a:rPr>
              <a:t>InPort</a:t>
            </a:r>
            <a:r>
              <a:rPr lang="ja-JP" altLang="en-US" sz="1800" kern="0" dirty="0" err="1">
                <a:solidFill>
                  <a:srgbClr val="5F5F5F"/>
                </a:solidFill>
              </a:rPr>
              <a:t>、</a:t>
            </a:r>
            <a:r>
              <a:rPr lang="en-US" altLang="ja-JP" sz="1800" kern="0" dirty="0" err="1">
                <a:solidFill>
                  <a:srgbClr val="5F5F5F"/>
                </a:solidFill>
              </a:rPr>
              <a:t>OutPort</a:t>
            </a:r>
            <a:r>
              <a:rPr lang="ja-JP" altLang="en-US" sz="1800" kern="0" dirty="0">
                <a:solidFill>
                  <a:srgbClr val="5F5F5F"/>
                </a:solidFill>
              </a:rPr>
              <a:t>の追加、設定を行う</a:t>
            </a:r>
            <a:endParaRPr lang="en-US" altLang="ja-JP" sz="1800" kern="0" dirty="0">
              <a:solidFill>
                <a:srgbClr val="5F5F5F"/>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11">
            <a:extLst>
              <a:ext uri="{FF2B5EF4-FFF2-40B4-BE49-F238E27FC236}">
                <a16:creationId xmlns:a16="http://schemas.microsoft.com/office/drawing/2014/main" id="{BA2AF32A-6353-4A5A-96A6-EB852120106F}"/>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データポートの設定</a:t>
            </a:r>
            <a:endParaRPr lang="en-US" altLang="ja-JP">
              <a:solidFill>
                <a:srgbClr val="5F5F5F"/>
              </a:solidFill>
            </a:endParaRPr>
          </a:p>
        </p:txBody>
      </p:sp>
      <p:sp>
        <p:nvSpPr>
          <p:cNvPr id="8" name="Rectangle 2">
            <a:extLst>
              <a:ext uri="{FF2B5EF4-FFF2-40B4-BE49-F238E27FC236}">
                <a16:creationId xmlns:a16="http://schemas.microsoft.com/office/drawing/2014/main" id="{99FBA324-0EF3-48B5-95F4-318B25BD75B8}"/>
              </a:ext>
            </a:extLst>
          </p:cNvPr>
          <p:cNvSpPr txBox="1">
            <a:spLocks noChangeArrowheads="1"/>
          </p:cNvSpPr>
          <p:nvPr/>
        </p:nvSpPr>
        <p:spPr bwMode="auto">
          <a:xfrm>
            <a:off x="334963" y="1403349"/>
            <a:ext cx="4057650" cy="4410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以下の</a:t>
            </a:r>
            <a:r>
              <a:rPr lang="en-US" altLang="ja-JP" sz="2000" kern="0" dirty="0" err="1">
                <a:solidFill>
                  <a:srgbClr val="5F5F5F"/>
                </a:solidFill>
              </a:rPr>
              <a:t>InPort</a:t>
            </a:r>
            <a:r>
              <a:rPr lang="ja-JP" altLang="en-US" sz="2000" kern="0" dirty="0">
                <a:solidFill>
                  <a:srgbClr val="5F5F5F"/>
                </a:solidFill>
              </a:rPr>
              <a:t>を設定する</a:t>
            </a:r>
            <a:endParaRPr lang="en-US" altLang="ja-JP" sz="2000" kern="0" dirty="0">
              <a:solidFill>
                <a:srgbClr val="5F5F5F"/>
              </a:solidFill>
            </a:endParaRPr>
          </a:p>
          <a:p>
            <a:pPr lvl="1" eaLnBrk="1" hangingPunct="1">
              <a:lnSpc>
                <a:spcPct val="80000"/>
              </a:lnSpc>
              <a:defRPr/>
            </a:pPr>
            <a:r>
              <a:rPr lang="en-US" altLang="ja-JP" sz="2200" b="1" kern="0" dirty="0">
                <a:solidFill>
                  <a:srgbClr val="FF0000"/>
                </a:solidFill>
                <a:latin typeface="+mn-ea"/>
              </a:rPr>
              <a:t>in</a:t>
            </a:r>
          </a:p>
          <a:p>
            <a:pPr lvl="2" eaLnBrk="1" hangingPunct="1">
              <a:lnSpc>
                <a:spcPct val="80000"/>
              </a:lnSpc>
              <a:defRPr/>
            </a:pPr>
            <a:r>
              <a:rPr lang="ja-JP" altLang="en-US" sz="1600" kern="0" dirty="0">
                <a:solidFill>
                  <a:srgbClr val="5F5F5F"/>
                </a:solidFill>
              </a:rPr>
              <a:t>データ型：　      </a:t>
            </a:r>
            <a:r>
              <a:rPr lang="en-US" altLang="ja-JP" sz="1600" b="1" kern="0" dirty="0">
                <a:solidFill>
                  <a:srgbClr val="FF0000"/>
                </a:solidFill>
              </a:rPr>
              <a:t>RTC::</a:t>
            </a:r>
            <a:r>
              <a:rPr lang="en-US" altLang="ja-JP" sz="1600" b="1" kern="0" dirty="0" err="1">
                <a:solidFill>
                  <a:srgbClr val="FF0000"/>
                </a:solidFill>
              </a:rPr>
              <a:t>TimedBooleanSeq</a:t>
            </a:r>
            <a:endParaRPr lang="en-US" altLang="ja-JP" sz="1600" b="1" kern="0" dirty="0">
              <a:solidFill>
                <a:srgbClr val="FF0000"/>
              </a:solidFill>
            </a:endParaRPr>
          </a:p>
          <a:p>
            <a:pPr lvl="2" eaLnBrk="1" hangingPunct="1">
              <a:lnSpc>
                <a:spcPct val="80000"/>
              </a:lnSpc>
              <a:defRPr/>
            </a:pPr>
            <a:r>
              <a:rPr lang="ja-JP" altLang="en-US" sz="1600" kern="0" dirty="0">
                <a:solidFill>
                  <a:srgbClr val="5F5F5F"/>
                </a:solidFill>
              </a:rPr>
              <a:t>他の項目は任意</a:t>
            </a:r>
            <a:endParaRPr lang="en-US" altLang="ja-JP" sz="1600" kern="0" dirty="0">
              <a:solidFill>
                <a:srgbClr val="5F5F5F"/>
              </a:solidFill>
            </a:endParaRPr>
          </a:p>
          <a:p>
            <a:pPr lvl="2" eaLnBrk="1" hangingPunct="1">
              <a:lnSpc>
                <a:spcPct val="80000"/>
              </a:lnSpc>
              <a:defRPr/>
            </a:pPr>
            <a:r>
              <a:rPr lang="en-US" altLang="ja-JP" sz="1600" kern="0" dirty="0">
                <a:solidFill>
                  <a:srgbClr val="5F5F5F"/>
                </a:solidFill>
              </a:rPr>
              <a:t>※</a:t>
            </a:r>
            <a:r>
              <a:rPr lang="en-US" altLang="ja-JP" sz="1600" kern="0" dirty="0" err="1">
                <a:solidFill>
                  <a:srgbClr val="5F5F5F"/>
                </a:solidFill>
              </a:rPr>
              <a:t>TimedBoolean</a:t>
            </a:r>
            <a:r>
              <a:rPr lang="ja-JP" altLang="en-US" sz="1600" kern="0" dirty="0">
                <a:solidFill>
                  <a:srgbClr val="5F5F5F"/>
                </a:solidFill>
              </a:rPr>
              <a:t>と間違えないように注意してください。</a:t>
            </a: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eaLnBrk="1" hangingPunct="1">
              <a:lnSpc>
                <a:spcPct val="80000"/>
              </a:lnSpc>
              <a:defRPr/>
            </a:pPr>
            <a:r>
              <a:rPr lang="ja-JP" altLang="en-US" sz="2000" kern="0" dirty="0">
                <a:solidFill>
                  <a:srgbClr val="5F5F5F"/>
                </a:solidFill>
              </a:rPr>
              <a:t>以下の</a:t>
            </a:r>
            <a:r>
              <a:rPr lang="en-US" altLang="ja-JP" sz="2000" kern="0" dirty="0" err="1">
                <a:solidFill>
                  <a:srgbClr val="5F5F5F"/>
                </a:solidFill>
              </a:rPr>
              <a:t>OutPort</a:t>
            </a:r>
            <a:r>
              <a:rPr lang="ja-JP" altLang="en-US" sz="2000" kern="0" dirty="0">
                <a:solidFill>
                  <a:srgbClr val="5F5F5F"/>
                </a:solidFill>
              </a:rPr>
              <a:t>を設定する</a:t>
            </a:r>
            <a:endParaRPr lang="en-US" altLang="ja-JP" sz="2000" kern="0" dirty="0">
              <a:solidFill>
                <a:srgbClr val="5F5F5F"/>
              </a:solidFill>
            </a:endParaRPr>
          </a:p>
          <a:p>
            <a:pPr lvl="1" eaLnBrk="1" hangingPunct="1">
              <a:lnSpc>
                <a:spcPct val="80000"/>
              </a:lnSpc>
              <a:defRPr/>
            </a:pPr>
            <a:r>
              <a:rPr lang="en-US" altLang="ja-JP" sz="2200" b="1" kern="0" dirty="0">
                <a:solidFill>
                  <a:srgbClr val="FF0000"/>
                </a:solidFill>
                <a:latin typeface="+mn-ea"/>
              </a:rPr>
              <a:t>out</a:t>
            </a:r>
          </a:p>
          <a:p>
            <a:pPr lvl="2" eaLnBrk="1" hangingPunct="1">
              <a:lnSpc>
                <a:spcPct val="80000"/>
              </a:lnSpc>
              <a:defRPr/>
            </a:pPr>
            <a:r>
              <a:rPr lang="ja-JP" altLang="en-US" sz="1600" kern="0" dirty="0">
                <a:solidFill>
                  <a:srgbClr val="5F5F5F"/>
                </a:solidFill>
              </a:rPr>
              <a:t>データ型：　   </a:t>
            </a:r>
            <a:r>
              <a:rPr lang="en-US" altLang="ja-JP" sz="1600" b="1" kern="0" dirty="0">
                <a:solidFill>
                  <a:srgbClr val="FF0000"/>
                </a:solidFill>
              </a:rPr>
              <a:t>RTC::TimedVelocity2D</a:t>
            </a:r>
          </a:p>
          <a:p>
            <a:pPr lvl="2" eaLnBrk="1" hangingPunct="1">
              <a:lnSpc>
                <a:spcPct val="80000"/>
              </a:lnSpc>
              <a:defRPr/>
            </a:pPr>
            <a:r>
              <a:rPr lang="ja-JP" altLang="en-US" sz="1600" kern="0" dirty="0">
                <a:solidFill>
                  <a:srgbClr val="5F5F5F"/>
                </a:solidFill>
              </a:rPr>
              <a:t>他の項目は任意</a:t>
            </a:r>
            <a:endParaRPr lang="en-US" altLang="ja-JP" sz="1600" kern="0" dirty="0">
              <a:solidFill>
                <a:srgbClr val="5F5F5F"/>
              </a:solidFill>
            </a:endParaRPr>
          </a:p>
          <a:p>
            <a:pPr lvl="2" eaLnBrk="1" hangingPunct="1">
              <a:lnSpc>
                <a:spcPct val="80000"/>
              </a:lnSpc>
              <a:defRPr/>
            </a:pPr>
            <a:r>
              <a:rPr lang="en-US" altLang="ja-JP" sz="1600" kern="0" dirty="0">
                <a:solidFill>
                  <a:srgbClr val="5F5F5F"/>
                </a:solidFill>
              </a:rPr>
              <a:t>※TimedVelocity3D</a:t>
            </a:r>
            <a:r>
              <a:rPr lang="ja-JP" altLang="en-US" sz="1600" kern="0" dirty="0">
                <a:solidFill>
                  <a:srgbClr val="5F5F5F"/>
                </a:solidFill>
              </a:rPr>
              <a:t>型、</a:t>
            </a:r>
            <a:r>
              <a:rPr lang="en-US" altLang="ja-JP" sz="1600" kern="0" dirty="0">
                <a:solidFill>
                  <a:srgbClr val="5F5F5F"/>
                </a:solidFill>
              </a:rPr>
              <a:t>TimedVector2D</a:t>
            </a:r>
            <a:r>
              <a:rPr lang="ja-JP" altLang="en-US" sz="1600" kern="0" dirty="0">
                <a:solidFill>
                  <a:srgbClr val="5F5F5F"/>
                </a:solidFill>
              </a:rPr>
              <a:t>型と間違えないようにしてください</a:t>
            </a:r>
            <a:endParaRPr lang="en-US" altLang="ja-JP" sz="1600" kern="0" dirty="0">
              <a:solidFill>
                <a:srgbClr val="5F5F5F"/>
              </a:solidFill>
            </a:endParaRPr>
          </a:p>
        </p:txBody>
      </p:sp>
      <p:pic>
        <p:nvPicPr>
          <p:cNvPr id="50181" name="図 2">
            <a:extLst>
              <a:ext uri="{FF2B5EF4-FFF2-40B4-BE49-F238E27FC236}">
                <a16:creationId xmlns:a16="http://schemas.microsoft.com/office/drawing/2014/main" id="{FDD1BC9C-EF61-4F7D-A387-C669B248BB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02125" y="4664075"/>
            <a:ext cx="4683125" cy="151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図 5">
            <a:extLst>
              <a:ext uri="{FF2B5EF4-FFF2-40B4-BE49-F238E27FC236}">
                <a16:creationId xmlns:a16="http://schemas.microsoft.com/office/drawing/2014/main" id="{E4B678FF-B833-494B-A47F-47D9AAF80367}"/>
              </a:ext>
            </a:extLst>
          </p:cNvPr>
          <p:cNvPicPr>
            <a:picLocks noChangeAspect="1"/>
          </p:cNvPicPr>
          <p:nvPr/>
        </p:nvPicPr>
        <p:blipFill>
          <a:blip r:embed="rId4"/>
          <a:stretch>
            <a:fillRect/>
          </a:stretch>
        </p:blipFill>
        <p:spPr>
          <a:xfrm>
            <a:off x="4707015" y="1419380"/>
            <a:ext cx="4205663" cy="2790735"/>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11">
            <a:extLst>
              <a:ext uri="{FF2B5EF4-FFF2-40B4-BE49-F238E27FC236}">
                <a16:creationId xmlns:a16="http://schemas.microsoft.com/office/drawing/2014/main" id="{E23E5CBC-328B-408F-8ED0-2D9E3E3481F0}"/>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データポートについて</a:t>
            </a:r>
            <a:endParaRPr lang="en-US" altLang="ja-JP">
              <a:solidFill>
                <a:srgbClr val="5F5F5F"/>
              </a:solidFill>
            </a:endParaRPr>
          </a:p>
        </p:txBody>
      </p:sp>
      <p:pic>
        <p:nvPicPr>
          <p:cNvPr id="52227" name="Picture 2" descr="dataport_ja.png">
            <a:extLst>
              <a:ext uri="{FF2B5EF4-FFF2-40B4-BE49-F238E27FC236}">
                <a16:creationId xmlns:a16="http://schemas.microsoft.com/office/drawing/2014/main" id="{FF33A4CB-6873-4CC4-B80E-1776AD2C13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63775" y="1666875"/>
            <a:ext cx="4637088" cy="149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2">
            <a:extLst>
              <a:ext uri="{FF2B5EF4-FFF2-40B4-BE49-F238E27FC236}">
                <a16:creationId xmlns:a16="http://schemas.microsoft.com/office/drawing/2014/main" id="{9ECD3FDA-82BC-48F0-B2F8-D56574D18528}"/>
              </a:ext>
            </a:extLst>
          </p:cNvPr>
          <p:cNvSpPr txBox="1">
            <a:spLocks noChangeArrowheads="1"/>
          </p:cNvSpPr>
          <p:nvPr/>
        </p:nvSpPr>
        <p:spPr bwMode="auto">
          <a:xfrm>
            <a:off x="457200" y="1223963"/>
            <a:ext cx="7915275" cy="465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200" kern="0" dirty="0">
                <a:solidFill>
                  <a:srgbClr val="5F5F5F"/>
                </a:solidFill>
              </a:rPr>
              <a:t>連続したデータを通信するためのポート</a:t>
            </a:r>
            <a:endParaRPr lang="en-US" altLang="ja-JP" sz="2200" kern="0" dirty="0">
              <a:solidFill>
                <a:srgbClr val="5F5F5F"/>
              </a:solidFill>
            </a:endParaRPr>
          </a:p>
        </p:txBody>
      </p:sp>
      <p:sp>
        <p:nvSpPr>
          <p:cNvPr id="11" name="Rectangle 2">
            <a:extLst>
              <a:ext uri="{FF2B5EF4-FFF2-40B4-BE49-F238E27FC236}">
                <a16:creationId xmlns:a16="http://schemas.microsoft.com/office/drawing/2014/main" id="{91EF5615-ED5E-4C67-992F-833EED74E165}"/>
              </a:ext>
            </a:extLst>
          </p:cNvPr>
          <p:cNvSpPr txBox="1">
            <a:spLocks noChangeArrowheads="1"/>
          </p:cNvSpPr>
          <p:nvPr/>
        </p:nvSpPr>
        <p:spPr bwMode="auto">
          <a:xfrm>
            <a:off x="296863" y="3325813"/>
            <a:ext cx="7696200" cy="64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以下の例はデータフロー型が</a:t>
            </a:r>
            <a:r>
              <a:rPr lang="en-US" altLang="ja-JP" sz="2000" kern="0" dirty="0">
                <a:solidFill>
                  <a:srgbClr val="5F5F5F"/>
                </a:solidFill>
              </a:rPr>
              <a:t>push</a:t>
            </a:r>
            <a:r>
              <a:rPr lang="ja-JP" altLang="en-US" sz="2000" kern="0" dirty="0" err="1">
                <a:solidFill>
                  <a:srgbClr val="5F5F5F"/>
                </a:solidFill>
              </a:rPr>
              <a:t>、</a:t>
            </a:r>
            <a:r>
              <a:rPr lang="ja-JP" altLang="en-US" sz="2000" kern="0" dirty="0">
                <a:solidFill>
                  <a:srgbClr val="5F5F5F"/>
                </a:solidFill>
              </a:rPr>
              <a:t>サブスクリプション型が</a:t>
            </a:r>
            <a:r>
              <a:rPr lang="en-US" altLang="ja-JP" sz="2000" kern="0" dirty="0">
                <a:solidFill>
                  <a:srgbClr val="5F5F5F"/>
                </a:solidFill>
              </a:rPr>
              <a:t>flush</a:t>
            </a:r>
            <a:r>
              <a:rPr lang="ja-JP" altLang="en-US" sz="2000" kern="0" dirty="0" err="1">
                <a:solidFill>
                  <a:srgbClr val="5F5F5F"/>
                </a:solidFill>
              </a:rPr>
              <a:t>、</a:t>
            </a:r>
            <a:r>
              <a:rPr lang="ja-JP" altLang="en-US" sz="2000" kern="0" dirty="0">
                <a:solidFill>
                  <a:srgbClr val="5F5F5F"/>
                </a:solidFill>
              </a:rPr>
              <a:t>インターフェース型が</a:t>
            </a:r>
            <a:r>
              <a:rPr lang="en-US" altLang="ja-JP" sz="2000" kern="0" dirty="0" err="1">
                <a:solidFill>
                  <a:srgbClr val="5F5F5F"/>
                </a:solidFill>
              </a:rPr>
              <a:t>corba_cdr</a:t>
            </a:r>
            <a:r>
              <a:rPr lang="ja-JP" altLang="en-US" sz="2000" kern="0" dirty="0">
                <a:solidFill>
                  <a:srgbClr val="5F5F5F"/>
                </a:solidFill>
              </a:rPr>
              <a:t>の場合</a:t>
            </a:r>
            <a:endParaRPr lang="en-US" altLang="ja-JP" sz="2000" kern="0" dirty="0">
              <a:solidFill>
                <a:srgbClr val="5F5F5F"/>
              </a:solidFill>
            </a:endParaRPr>
          </a:p>
        </p:txBody>
      </p:sp>
      <p:pic>
        <p:nvPicPr>
          <p:cNvPr id="52230" name="図 3">
            <a:extLst>
              <a:ext uri="{FF2B5EF4-FFF2-40B4-BE49-F238E27FC236}">
                <a16:creationId xmlns:a16="http://schemas.microsoft.com/office/drawing/2014/main" id="{D021E202-F0A8-4BDE-A415-23A171C85BF1}"/>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4014788"/>
            <a:ext cx="9144000" cy="2552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11">
            <a:extLst>
              <a:ext uri="{FF2B5EF4-FFF2-40B4-BE49-F238E27FC236}">
                <a16:creationId xmlns:a16="http://schemas.microsoft.com/office/drawing/2014/main" id="{0D69BC24-0E2C-4A5D-AFCF-9A4792CD7A40}"/>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RTC::TimedVelocity2D</a:t>
            </a:r>
            <a:r>
              <a:rPr lang="ja-JP" altLang="en-US">
                <a:solidFill>
                  <a:srgbClr val="5F5F5F"/>
                </a:solidFill>
              </a:rPr>
              <a:t>型について</a:t>
            </a:r>
            <a:endParaRPr lang="en-US" altLang="ja-JP">
              <a:solidFill>
                <a:srgbClr val="5F5F5F"/>
              </a:solidFill>
            </a:endParaRPr>
          </a:p>
        </p:txBody>
      </p:sp>
      <p:sp>
        <p:nvSpPr>
          <p:cNvPr id="9" name="Rectangle 2">
            <a:extLst>
              <a:ext uri="{FF2B5EF4-FFF2-40B4-BE49-F238E27FC236}">
                <a16:creationId xmlns:a16="http://schemas.microsoft.com/office/drawing/2014/main" id="{ADE1B471-F2A6-4057-B1D3-975B6CC2A7FC}"/>
              </a:ext>
            </a:extLst>
          </p:cNvPr>
          <p:cNvSpPr txBox="1">
            <a:spLocks noChangeArrowheads="1"/>
          </p:cNvSpPr>
          <p:nvPr/>
        </p:nvSpPr>
        <p:spPr bwMode="auto">
          <a:xfrm>
            <a:off x="176213" y="1343025"/>
            <a:ext cx="8809037" cy="175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a:solidFill>
                  <a:srgbClr val="5F5F5F"/>
                </a:solidFill>
              </a:rPr>
              <a:t>ExtendedDataTypes.idl</a:t>
            </a:r>
            <a:r>
              <a:rPr lang="ja-JP" altLang="en-US" sz="2000" kern="0" dirty="0">
                <a:solidFill>
                  <a:srgbClr val="5F5F5F"/>
                </a:solidFill>
              </a:rPr>
              <a:t>で定義されている</a:t>
            </a:r>
            <a:r>
              <a:rPr lang="ja-JP" altLang="en-US" sz="2000" b="1" kern="0" dirty="0">
                <a:solidFill>
                  <a:srgbClr val="FF0000"/>
                </a:solidFill>
              </a:rPr>
              <a:t>移動ロボットの速度</a:t>
            </a:r>
            <a:r>
              <a:rPr lang="ja-JP" altLang="en-US" sz="2000" kern="0" dirty="0">
                <a:solidFill>
                  <a:srgbClr val="5F5F5F"/>
                </a:solidFill>
              </a:rPr>
              <a:t>を表現するためのデータ型</a:t>
            </a:r>
            <a:endParaRPr lang="en-US" altLang="ja-JP" sz="2000" kern="0" dirty="0">
              <a:solidFill>
                <a:srgbClr val="5F5F5F"/>
              </a:solidFill>
            </a:endParaRPr>
          </a:p>
          <a:p>
            <a:pPr lvl="1" eaLnBrk="1" hangingPunct="1">
              <a:lnSpc>
                <a:spcPct val="80000"/>
              </a:lnSpc>
              <a:defRPr/>
            </a:pPr>
            <a:r>
              <a:rPr lang="en-US" altLang="ja-JP" sz="1800" b="1" kern="0" dirty="0" err="1">
                <a:solidFill>
                  <a:srgbClr val="FF0000"/>
                </a:solidFill>
              </a:rPr>
              <a:t>vx</a:t>
            </a:r>
            <a:r>
              <a:rPr lang="en-US" altLang="ja-JP" sz="1800" kern="0" dirty="0">
                <a:solidFill>
                  <a:srgbClr val="5F5F5F"/>
                </a:solidFill>
              </a:rPr>
              <a:t>: X</a:t>
            </a:r>
            <a:r>
              <a:rPr lang="ja-JP" altLang="en-US" sz="1800" kern="0" dirty="0">
                <a:solidFill>
                  <a:srgbClr val="5F5F5F"/>
                </a:solidFill>
              </a:rPr>
              <a:t>軸方向の速度</a:t>
            </a:r>
            <a:endParaRPr lang="en-US" altLang="ja-JP" sz="1800" kern="0" dirty="0">
              <a:solidFill>
                <a:srgbClr val="5F5F5F"/>
              </a:solidFill>
            </a:endParaRPr>
          </a:p>
          <a:p>
            <a:pPr lvl="1" eaLnBrk="1" hangingPunct="1">
              <a:lnSpc>
                <a:spcPct val="80000"/>
              </a:lnSpc>
              <a:defRPr/>
            </a:pPr>
            <a:r>
              <a:rPr lang="en-US" altLang="ja-JP" sz="1800" b="1" kern="0" dirty="0" err="1">
                <a:solidFill>
                  <a:srgbClr val="FF0000"/>
                </a:solidFill>
              </a:rPr>
              <a:t>vy</a:t>
            </a:r>
            <a:r>
              <a:rPr lang="en-US" altLang="ja-JP" sz="1800" kern="0" dirty="0">
                <a:solidFill>
                  <a:srgbClr val="5F5F5F"/>
                </a:solidFill>
              </a:rPr>
              <a:t>: Y</a:t>
            </a:r>
            <a:r>
              <a:rPr lang="ja-JP" altLang="en-US" sz="1800" kern="0" dirty="0">
                <a:solidFill>
                  <a:srgbClr val="5F5F5F"/>
                </a:solidFill>
              </a:rPr>
              <a:t>軸方向の速度</a:t>
            </a:r>
            <a:r>
              <a:rPr lang="en-US" altLang="ja-JP" sz="1800" kern="0" dirty="0">
                <a:solidFill>
                  <a:srgbClr val="5F5F5F"/>
                </a:solidFill>
              </a:rPr>
              <a:t>(</a:t>
            </a:r>
            <a:r>
              <a:rPr lang="ja-JP" altLang="en-US" sz="1800" kern="0" dirty="0">
                <a:solidFill>
                  <a:srgbClr val="5F5F5F"/>
                </a:solidFill>
              </a:rPr>
              <a:t>車輪が横滑りしないと仮定すると</a:t>
            </a:r>
            <a:r>
              <a:rPr lang="en-US" altLang="ja-JP" sz="1800" kern="0" dirty="0">
                <a:solidFill>
                  <a:srgbClr val="5F5F5F"/>
                </a:solidFill>
              </a:rPr>
              <a:t>0)</a:t>
            </a:r>
          </a:p>
          <a:p>
            <a:pPr lvl="1" eaLnBrk="1" hangingPunct="1">
              <a:lnSpc>
                <a:spcPct val="80000"/>
              </a:lnSpc>
              <a:defRPr/>
            </a:pPr>
            <a:r>
              <a:rPr lang="en-US" altLang="ja-JP" sz="1800" b="1" kern="0" dirty="0" err="1">
                <a:solidFill>
                  <a:srgbClr val="FF0000"/>
                </a:solidFill>
              </a:rPr>
              <a:t>va</a:t>
            </a:r>
            <a:r>
              <a:rPr lang="en-US" altLang="ja-JP" sz="1800" kern="0" dirty="0">
                <a:solidFill>
                  <a:srgbClr val="5F5F5F"/>
                </a:solidFill>
              </a:rPr>
              <a:t>: Z</a:t>
            </a:r>
            <a:r>
              <a:rPr lang="ja-JP" altLang="en-US" sz="1800" kern="0" dirty="0">
                <a:solidFill>
                  <a:srgbClr val="5F5F5F"/>
                </a:solidFill>
              </a:rPr>
              <a:t>軸周りの角速度</a:t>
            </a:r>
            <a:endParaRPr lang="en-US" altLang="ja-JP" sz="1800" kern="0" dirty="0">
              <a:solidFill>
                <a:srgbClr val="5F5F5F"/>
              </a:solidFill>
            </a:endParaRPr>
          </a:p>
        </p:txBody>
      </p:sp>
      <p:pic>
        <p:nvPicPr>
          <p:cNvPr id="54276" name="図 2">
            <a:extLst>
              <a:ext uri="{FF2B5EF4-FFF2-40B4-BE49-F238E27FC236}">
                <a16:creationId xmlns:a16="http://schemas.microsoft.com/office/drawing/2014/main" id="{D15F3DCA-4622-4DD5-A9CE-866DFEDDCC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288" y="4514850"/>
            <a:ext cx="5140325" cy="1658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右矢印 9">
            <a:extLst>
              <a:ext uri="{FF2B5EF4-FFF2-40B4-BE49-F238E27FC236}">
                <a16:creationId xmlns:a16="http://schemas.microsoft.com/office/drawing/2014/main" id="{C1D8DAD1-59D3-42DD-A5AC-53CE3F73E715}"/>
              </a:ext>
            </a:extLst>
          </p:cNvPr>
          <p:cNvSpPr/>
          <p:nvPr/>
        </p:nvSpPr>
        <p:spPr>
          <a:xfrm>
            <a:off x="882650" y="3203575"/>
            <a:ext cx="536575" cy="8842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54279" name="正方形/長方形 3">
            <a:extLst>
              <a:ext uri="{FF2B5EF4-FFF2-40B4-BE49-F238E27FC236}">
                <a16:creationId xmlns:a16="http://schemas.microsoft.com/office/drawing/2014/main" id="{6F8179E4-99EE-400B-8463-A35C3DFA1090}"/>
              </a:ext>
            </a:extLst>
          </p:cNvPr>
          <p:cNvSpPr>
            <a:spLocks noChangeArrowheads="1"/>
          </p:cNvSpPr>
          <p:nvPr/>
        </p:nvSpPr>
        <p:spPr bwMode="auto">
          <a:xfrm>
            <a:off x="1692275" y="3414713"/>
            <a:ext cx="497046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r>
              <a:rPr lang="en-US" altLang="ja-JP" sz="2400" b="1">
                <a:solidFill>
                  <a:schemeClr val="tx1"/>
                </a:solidFill>
              </a:rPr>
              <a:t>vx</a:t>
            </a:r>
            <a:r>
              <a:rPr lang="ja-JP" altLang="en-US" sz="2400">
                <a:solidFill>
                  <a:schemeClr val="tx1"/>
                </a:solidFill>
              </a:rPr>
              <a:t>で直進速度、</a:t>
            </a:r>
            <a:r>
              <a:rPr lang="en-US" altLang="ja-JP" sz="2400" b="1">
                <a:solidFill>
                  <a:schemeClr val="tx1"/>
                </a:solidFill>
              </a:rPr>
              <a:t>va</a:t>
            </a:r>
            <a:r>
              <a:rPr lang="ja-JP" altLang="en-US" sz="2400">
                <a:solidFill>
                  <a:schemeClr val="tx1"/>
                </a:solidFill>
              </a:rPr>
              <a:t>で回転速度を設定</a:t>
            </a:r>
          </a:p>
        </p:txBody>
      </p:sp>
      <p:sp>
        <p:nvSpPr>
          <p:cNvPr id="5" name="正方形/長方形 4">
            <a:extLst>
              <a:ext uri="{FF2B5EF4-FFF2-40B4-BE49-F238E27FC236}">
                <a16:creationId xmlns:a16="http://schemas.microsoft.com/office/drawing/2014/main" id="{6C957139-0039-4849-9FB4-C18A5988AE6E}"/>
              </a:ext>
            </a:extLst>
          </p:cNvPr>
          <p:cNvSpPr/>
          <p:nvPr/>
        </p:nvSpPr>
        <p:spPr>
          <a:xfrm>
            <a:off x="425450" y="4419600"/>
            <a:ext cx="5316538" cy="179863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12" name="正方形/長方形 11">
            <a:extLst>
              <a:ext uri="{FF2B5EF4-FFF2-40B4-BE49-F238E27FC236}">
                <a16:creationId xmlns:a16="http://schemas.microsoft.com/office/drawing/2014/main" id="{E5F42E6D-CB94-432F-BB50-BFB44940C01A}"/>
              </a:ext>
            </a:extLst>
          </p:cNvPr>
          <p:cNvSpPr/>
          <p:nvPr/>
        </p:nvSpPr>
        <p:spPr>
          <a:xfrm>
            <a:off x="176213" y="1268413"/>
            <a:ext cx="8809037" cy="173672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14" name="正方形/長方形 13">
            <a:extLst>
              <a:ext uri="{FF2B5EF4-FFF2-40B4-BE49-F238E27FC236}">
                <a16:creationId xmlns:a16="http://schemas.microsoft.com/office/drawing/2014/main" id="{BA1AE2EF-F15E-4CFB-AD2D-6895E52CD712}"/>
              </a:ext>
            </a:extLst>
          </p:cNvPr>
          <p:cNvSpPr/>
          <p:nvPr/>
        </p:nvSpPr>
        <p:spPr>
          <a:xfrm>
            <a:off x="1597025" y="3278188"/>
            <a:ext cx="5013325" cy="7239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pic>
        <p:nvPicPr>
          <p:cNvPr id="54284" name="Picture 12" descr="tutorial_ev3_irex3.png">
            <a:extLst>
              <a:ext uri="{FF2B5EF4-FFF2-40B4-BE49-F238E27FC236}">
                <a16:creationId xmlns:a16="http://schemas.microsoft.com/office/drawing/2014/main" id="{A8138FA6-A38D-42C1-8271-F0BDDF439B5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65657" y="4087813"/>
            <a:ext cx="2960494" cy="242601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11">
            <a:extLst>
              <a:ext uri="{FF2B5EF4-FFF2-40B4-BE49-F238E27FC236}">
                <a16:creationId xmlns:a16="http://schemas.microsoft.com/office/drawing/2014/main" id="{25AD16F4-71EF-43FA-9BB2-7CA660376CC2}"/>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コンフィギュレーションの設定</a:t>
            </a:r>
            <a:endParaRPr lang="en-US" altLang="ja-JP">
              <a:solidFill>
                <a:srgbClr val="5F5F5F"/>
              </a:solidFill>
            </a:endParaRPr>
          </a:p>
        </p:txBody>
      </p:sp>
      <p:pic>
        <p:nvPicPr>
          <p:cNvPr id="56323" name="図 2">
            <a:extLst>
              <a:ext uri="{FF2B5EF4-FFF2-40B4-BE49-F238E27FC236}">
                <a16:creationId xmlns:a16="http://schemas.microsoft.com/office/drawing/2014/main" id="{BB8D8472-D5D7-48C2-A700-5D5DF39CABB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173288" y="1697038"/>
            <a:ext cx="3857625" cy="212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2">
            <a:extLst>
              <a:ext uri="{FF2B5EF4-FFF2-40B4-BE49-F238E27FC236}">
                <a16:creationId xmlns:a16="http://schemas.microsoft.com/office/drawing/2014/main" id="{80D99DFC-D46C-4D5B-AFC2-40CC9DFF4B4E}"/>
              </a:ext>
            </a:extLst>
          </p:cNvPr>
          <p:cNvSpPr txBox="1">
            <a:spLocks noChangeArrowheads="1"/>
          </p:cNvSpPr>
          <p:nvPr/>
        </p:nvSpPr>
        <p:spPr bwMode="auto">
          <a:xfrm>
            <a:off x="322263" y="3859213"/>
            <a:ext cx="7915275"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コンフィギュレーションパラメータを追加する手順</a:t>
            </a:r>
            <a:endParaRPr lang="en-US" altLang="ja-JP" sz="1800" kern="0" dirty="0">
              <a:solidFill>
                <a:srgbClr val="5F5F5F"/>
              </a:solidFill>
            </a:endParaRPr>
          </a:p>
        </p:txBody>
      </p:sp>
      <p:pic>
        <p:nvPicPr>
          <p:cNvPr id="56325" name="図 3">
            <a:extLst>
              <a:ext uri="{FF2B5EF4-FFF2-40B4-BE49-F238E27FC236}">
                <a16:creationId xmlns:a16="http://schemas.microsoft.com/office/drawing/2014/main" id="{B810B284-2A87-45DB-BE1A-D90C6CC9A8C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3975" y="4329113"/>
            <a:ext cx="3478213" cy="1862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右矢印 9">
            <a:extLst>
              <a:ext uri="{FF2B5EF4-FFF2-40B4-BE49-F238E27FC236}">
                <a16:creationId xmlns:a16="http://schemas.microsoft.com/office/drawing/2014/main" id="{1283EA34-8D01-4A18-B22E-78BEF9CE3889}"/>
              </a:ext>
            </a:extLst>
          </p:cNvPr>
          <p:cNvSpPr/>
          <p:nvPr/>
        </p:nvSpPr>
        <p:spPr>
          <a:xfrm>
            <a:off x="4102100" y="4818063"/>
            <a:ext cx="538163"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12" name="Rectangle 2">
            <a:extLst>
              <a:ext uri="{FF2B5EF4-FFF2-40B4-BE49-F238E27FC236}">
                <a16:creationId xmlns:a16="http://schemas.microsoft.com/office/drawing/2014/main" id="{29EB0D67-3A1E-4C89-9571-4CABAA68E17F}"/>
              </a:ext>
            </a:extLst>
          </p:cNvPr>
          <p:cNvSpPr txBox="1">
            <a:spLocks noChangeArrowheads="1"/>
          </p:cNvSpPr>
          <p:nvPr/>
        </p:nvSpPr>
        <p:spPr bwMode="auto">
          <a:xfrm>
            <a:off x="322263" y="1287463"/>
            <a:ext cx="7915275"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コンフィギュレーションパラメータの追加、設定を行う</a:t>
            </a:r>
            <a:endParaRPr lang="en-US" altLang="ja-JP" sz="1800" kern="0" dirty="0">
              <a:solidFill>
                <a:srgbClr val="5F5F5F"/>
              </a:solidFill>
            </a:endParaRPr>
          </a:p>
        </p:txBody>
      </p:sp>
      <p:pic>
        <p:nvPicPr>
          <p:cNvPr id="56328" name="図 3">
            <a:extLst>
              <a:ext uri="{FF2B5EF4-FFF2-40B4-BE49-F238E27FC236}">
                <a16:creationId xmlns:a16="http://schemas.microsoft.com/office/drawing/2014/main" id="{08E7667D-CF63-43A6-B918-2C2711E95343}"/>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973638" y="4084638"/>
            <a:ext cx="3871912" cy="2643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11">
            <a:extLst>
              <a:ext uri="{FF2B5EF4-FFF2-40B4-BE49-F238E27FC236}">
                <a16:creationId xmlns:a16="http://schemas.microsoft.com/office/drawing/2014/main" id="{7160B2FD-E0E6-437E-9939-CE07F71BB438}"/>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コンフィギュレーションの設定</a:t>
            </a:r>
            <a:endParaRPr lang="en-US" altLang="ja-JP">
              <a:solidFill>
                <a:srgbClr val="5F5F5F"/>
              </a:solidFill>
            </a:endParaRPr>
          </a:p>
        </p:txBody>
      </p:sp>
      <p:sp>
        <p:nvSpPr>
          <p:cNvPr id="8" name="Rectangle 2">
            <a:extLst>
              <a:ext uri="{FF2B5EF4-FFF2-40B4-BE49-F238E27FC236}">
                <a16:creationId xmlns:a16="http://schemas.microsoft.com/office/drawing/2014/main" id="{E509BFDF-25D5-49C1-B1CA-228848DE423A}"/>
              </a:ext>
            </a:extLst>
          </p:cNvPr>
          <p:cNvSpPr txBox="1">
            <a:spLocks noChangeArrowheads="1"/>
          </p:cNvSpPr>
          <p:nvPr/>
        </p:nvSpPr>
        <p:spPr bwMode="auto">
          <a:xfrm>
            <a:off x="334963" y="1403350"/>
            <a:ext cx="4281487" cy="3870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以下のコンフィギュレーションパラメータを設定する</a:t>
            </a:r>
            <a:endParaRPr lang="en-US" altLang="ja-JP" sz="2400" kern="0" dirty="0">
              <a:solidFill>
                <a:srgbClr val="5F5F5F"/>
              </a:solidFill>
            </a:endParaRPr>
          </a:p>
          <a:p>
            <a:pPr lvl="1" eaLnBrk="1" hangingPunct="1">
              <a:lnSpc>
                <a:spcPct val="80000"/>
              </a:lnSpc>
              <a:defRPr/>
            </a:pPr>
            <a:r>
              <a:rPr lang="en-US" altLang="ja-JP" sz="2000" b="1" kern="0" dirty="0" err="1">
                <a:solidFill>
                  <a:srgbClr val="FF0000"/>
                </a:solidFill>
                <a:latin typeface="+mn-ea"/>
              </a:rPr>
              <a:t>speed_x</a:t>
            </a:r>
            <a:endParaRPr lang="en-US" altLang="ja-JP" sz="2000" b="1" kern="0" dirty="0">
              <a:solidFill>
                <a:srgbClr val="FF0000"/>
              </a:solidFill>
              <a:latin typeface="+mn-ea"/>
            </a:endParaRPr>
          </a:p>
          <a:p>
            <a:pPr lvl="2" eaLnBrk="1" hangingPunct="1">
              <a:lnSpc>
                <a:spcPct val="80000"/>
              </a:lnSpc>
              <a:defRPr/>
            </a:pPr>
            <a:r>
              <a:rPr lang="ja-JP" altLang="en-US" sz="1600" kern="0" dirty="0">
                <a:solidFill>
                  <a:srgbClr val="5F5F5F"/>
                </a:solidFill>
              </a:rPr>
              <a:t>データ型：</a:t>
            </a:r>
            <a:r>
              <a:rPr lang="en-US" altLang="ja-JP" sz="1600" kern="0" dirty="0">
                <a:solidFill>
                  <a:srgbClr val="5F5F5F"/>
                </a:solidFill>
              </a:rPr>
              <a:t>double</a:t>
            </a:r>
          </a:p>
          <a:p>
            <a:pPr lvl="2" eaLnBrk="1" hangingPunct="1">
              <a:lnSpc>
                <a:spcPct val="80000"/>
              </a:lnSpc>
              <a:defRPr/>
            </a:pPr>
            <a:r>
              <a:rPr lang="ja-JP" altLang="en-US" sz="1600" kern="0" dirty="0">
                <a:solidFill>
                  <a:srgbClr val="5F5F5F"/>
                </a:solidFill>
              </a:rPr>
              <a:t>デフォルト値： </a:t>
            </a:r>
            <a:r>
              <a:rPr lang="en-US" altLang="ja-JP" sz="1600" kern="0" dirty="0">
                <a:solidFill>
                  <a:srgbClr val="5F5F5F"/>
                </a:solidFill>
              </a:rPr>
              <a:t>0.0</a:t>
            </a:r>
          </a:p>
          <a:p>
            <a:pPr lvl="2" eaLnBrk="1" hangingPunct="1">
              <a:lnSpc>
                <a:spcPct val="80000"/>
              </a:lnSpc>
              <a:defRPr/>
            </a:pPr>
            <a:r>
              <a:rPr lang="ja-JP" altLang="en-US" sz="1600" kern="0" dirty="0">
                <a:solidFill>
                  <a:srgbClr val="5F5F5F"/>
                </a:solidFill>
              </a:rPr>
              <a:t>制約条件：</a:t>
            </a:r>
            <a:r>
              <a:rPr lang="en-US" altLang="ja-JP" sz="1600" kern="0" dirty="0">
                <a:solidFill>
                  <a:srgbClr val="5F5F5F"/>
                </a:solidFill>
              </a:rPr>
              <a:t>-1.5&lt;x&lt;1.5</a:t>
            </a:r>
          </a:p>
          <a:p>
            <a:pPr lvl="2" eaLnBrk="1" hangingPunct="1">
              <a:lnSpc>
                <a:spcPct val="80000"/>
              </a:lnSpc>
              <a:defRPr/>
            </a:pPr>
            <a:r>
              <a:rPr lang="en-US" altLang="ja-JP" sz="1600" kern="0" dirty="0">
                <a:solidFill>
                  <a:srgbClr val="5F5F5F"/>
                </a:solidFill>
              </a:rPr>
              <a:t>Widget</a:t>
            </a:r>
            <a:r>
              <a:rPr lang="ja-JP" altLang="en-US" sz="1600" kern="0" dirty="0">
                <a:solidFill>
                  <a:srgbClr val="5F5F5F"/>
                </a:solidFill>
              </a:rPr>
              <a:t>：</a:t>
            </a:r>
            <a:r>
              <a:rPr lang="en-US" altLang="ja-JP" sz="1600" kern="0" dirty="0">
                <a:solidFill>
                  <a:srgbClr val="5F5F5F"/>
                </a:solidFill>
              </a:rPr>
              <a:t>slider</a:t>
            </a:r>
          </a:p>
          <a:p>
            <a:pPr lvl="2" eaLnBrk="1" hangingPunct="1">
              <a:lnSpc>
                <a:spcPct val="80000"/>
              </a:lnSpc>
              <a:defRPr/>
            </a:pPr>
            <a:r>
              <a:rPr lang="en-US" altLang="ja-JP" sz="1600" kern="0" dirty="0">
                <a:solidFill>
                  <a:srgbClr val="5F5F5F"/>
                </a:solidFill>
              </a:rPr>
              <a:t>Step: 0.01</a:t>
            </a:r>
          </a:p>
          <a:p>
            <a:pPr lvl="2" eaLnBrk="1" hangingPunct="1">
              <a:lnSpc>
                <a:spcPct val="80000"/>
              </a:lnSpc>
              <a:defRPr/>
            </a:pPr>
            <a:r>
              <a:rPr lang="ja-JP" altLang="en-US" sz="1600" kern="0" dirty="0">
                <a:solidFill>
                  <a:srgbClr val="5F5F5F"/>
                </a:solidFill>
              </a:rPr>
              <a:t>他の項目は任意</a:t>
            </a:r>
            <a:endParaRPr lang="en-US" altLang="ja-JP" sz="1600" kern="0" dirty="0">
              <a:solidFill>
                <a:srgbClr val="5F5F5F"/>
              </a:solidFill>
            </a:endParaRPr>
          </a:p>
          <a:p>
            <a:pPr lvl="1" eaLnBrk="1" hangingPunct="1">
              <a:lnSpc>
                <a:spcPct val="80000"/>
              </a:lnSpc>
              <a:defRPr/>
            </a:pPr>
            <a:r>
              <a:rPr lang="en-US" altLang="ja-JP" sz="2000" b="1" kern="0" dirty="0" err="1">
                <a:solidFill>
                  <a:srgbClr val="FF0000"/>
                </a:solidFill>
                <a:latin typeface="+mn-ea"/>
              </a:rPr>
              <a:t>speed_r</a:t>
            </a:r>
            <a:endParaRPr lang="en-US" altLang="ja-JP" sz="2000" b="1" kern="0" dirty="0">
              <a:solidFill>
                <a:srgbClr val="FF0000"/>
              </a:solidFill>
              <a:latin typeface="+mn-ea"/>
            </a:endParaRPr>
          </a:p>
          <a:p>
            <a:pPr lvl="2" eaLnBrk="1" hangingPunct="1">
              <a:lnSpc>
                <a:spcPct val="80000"/>
              </a:lnSpc>
              <a:defRPr/>
            </a:pPr>
            <a:r>
              <a:rPr lang="ja-JP" altLang="en-US" sz="1600" kern="0" dirty="0">
                <a:solidFill>
                  <a:srgbClr val="5F5F5F"/>
                </a:solidFill>
              </a:rPr>
              <a:t>データ型：</a:t>
            </a:r>
            <a:r>
              <a:rPr lang="en-US" altLang="ja-JP" sz="1600" kern="0" dirty="0">
                <a:solidFill>
                  <a:srgbClr val="5F5F5F"/>
                </a:solidFill>
              </a:rPr>
              <a:t>double</a:t>
            </a:r>
          </a:p>
          <a:p>
            <a:pPr lvl="2" eaLnBrk="1" hangingPunct="1">
              <a:lnSpc>
                <a:spcPct val="80000"/>
              </a:lnSpc>
              <a:defRPr/>
            </a:pPr>
            <a:r>
              <a:rPr lang="ja-JP" altLang="en-US" sz="1600" kern="0" dirty="0">
                <a:solidFill>
                  <a:srgbClr val="5F5F5F"/>
                </a:solidFill>
              </a:rPr>
              <a:t>デフォルト値： </a:t>
            </a:r>
            <a:r>
              <a:rPr lang="en-US" altLang="ja-JP" sz="1600" kern="0" dirty="0">
                <a:solidFill>
                  <a:srgbClr val="5F5F5F"/>
                </a:solidFill>
              </a:rPr>
              <a:t>0.0</a:t>
            </a:r>
          </a:p>
          <a:p>
            <a:pPr lvl="2" eaLnBrk="1" hangingPunct="1">
              <a:lnSpc>
                <a:spcPct val="80000"/>
              </a:lnSpc>
              <a:defRPr/>
            </a:pPr>
            <a:r>
              <a:rPr lang="ja-JP" altLang="en-US" sz="1600" kern="0" dirty="0">
                <a:solidFill>
                  <a:srgbClr val="5F5F5F"/>
                </a:solidFill>
              </a:rPr>
              <a:t>制約条件：</a:t>
            </a:r>
            <a:r>
              <a:rPr lang="en-US" altLang="ja-JP" sz="1600" kern="0" dirty="0">
                <a:solidFill>
                  <a:srgbClr val="5F5F5F"/>
                </a:solidFill>
              </a:rPr>
              <a:t>-2.0&lt;x&lt;2.0</a:t>
            </a:r>
          </a:p>
          <a:p>
            <a:pPr lvl="2" eaLnBrk="1" hangingPunct="1">
              <a:lnSpc>
                <a:spcPct val="80000"/>
              </a:lnSpc>
              <a:defRPr/>
            </a:pPr>
            <a:r>
              <a:rPr lang="en-US" altLang="ja-JP" sz="1600" kern="0" dirty="0">
                <a:solidFill>
                  <a:srgbClr val="5F5F5F"/>
                </a:solidFill>
              </a:rPr>
              <a:t>Widget</a:t>
            </a:r>
            <a:r>
              <a:rPr lang="ja-JP" altLang="en-US" sz="1600" kern="0" dirty="0">
                <a:solidFill>
                  <a:srgbClr val="5F5F5F"/>
                </a:solidFill>
              </a:rPr>
              <a:t>：</a:t>
            </a:r>
            <a:r>
              <a:rPr lang="en-US" altLang="ja-JP" sz="1600" kern="0" dirty="0">
                <a:solidFill>
                  <a:srgbClr val="5F5F5F"/>
                </a:solidFill>
              </a:rPr>
              <a:t>slider</a:t>
            </a:r>
          </a:p>
          <a:p>
            <a:pPr lvl="2" eaLnBrk="1" hangingPunct="1">
              <a:lnSpc>
                <a:spcPct val="80000"/>
              </a:lnSpc>
              <a:defRPr/>
            </a:pPr>
            <a:r>
              <a:rPr lang="en-US" altLang="ja-JP" sz="1600" kern="0" dirty="0">
                <a:solidFill>
                  <a:srgbClr val="5F5F5F"/>
                </a:solidFill>
              </a:rPr>
              <a:t>Step: 0.01</a:t>
            </a:r>
          </a:p>
          <a:p>
            <a:pPr lvl="2" eaLnBrk="1" hangingPunct="1">
              <a:lnSpc>
                <a:spcPct val="80000"/>
              </a:lnSpc>
              <a:defRPr/>
            </a:pPr>
            <a:r>
              <a:rPr lang="ja-JP" altLang="en-US" sz="1600" kern="0" dirty="0">
                <a:solidFill>
                  <a:srgbClr val="5F5F5F"/>
                </a:solidFill>
              </a:rPr>
              <a:t>他の項目は任意</a:t>
            </a:r>
            <a:endParaRPr lang="en-US" altLang="ja-JP" sz="2000" kern="0" dirty="0">
              <a:solidFill>
                <a:srgbClr val="5F5F5F"/>
              </a:solidFill>
            </a:endParaRPr>
          </a:p>
          <a:p>
            <a:pPr lvl="3" eaLnBrk="1" hangingPunct="1">
              <a:lnSpc>
                <a:spcPct val="80000"/>
              </a:lnSpc>
              <a:defRPr/>
            </a:pPr>
            <a:endParaRPr lang="en-US" altLang="ja-JP" sz="12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pic>
        <p:nvPicPr>
          <p:cNvPr id="58372" name="図 1">
            <a:extLst>
              <a:ext uri="{FF2B5EF4-FFF2-40B4-BE49-F238E27FC236}">
                <a16:creationId xmlns:a16="http://schemas.microsoft.com/office/drawing/2014/main" id="{C7CD05D5-C7C9-410E-A467-4485051692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7600" y="4826000"/>
            <a:ext cx="5227638" cy="1455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373" name="正方形/長方形 2">
            <a:extLst>
              <a:ext uri="{FF2B5EF4-FFF2-40B4-BE49-F238E27FC236}">
                <a16:creationId xmlns:a16="http://schemas.microsoft.com/office/drawing/2014/main" id="{E2087BA3-B9CE-4A69-A86D-B6F7E64DA328}"/>
              </a:ext>
            </a:extLst>
          </p:cNvPr>
          <p:cNvSpPr>
            <a:spLocks noChangeArrowheads="1"/>
          </p:cNvSpPr>
          <p:nvPr/>
        </p:nvSpPr>
        <p:spPr bwMode="auto">
          <a:xfrm>
            <a:off x="3657600" y="4521200"/>
            <a:ext cx="546417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r>
              <a:rPr lang="en-US" altLang="ja-JP" sz="1600">
                <a:solidFill>
                  <a:schemeClr val="tx1"/>
                </a:solidFill>
              </a:rPr>
              <a:t>GUI(</a:t>
            </a:r>
            <a:r>
              <a:rPr lang="ja-JP" altLang="en-US" sz="1600">
                <a:solidFill>
                  <a:schemeClr val="tx1"/>
                </a:solidFill>
              </a:rPr>
              <a:t>スライダー</a:t>
            </a:r>
            <a:r>
              <a:rPr lang="en-US" altLang="ja-JP" sz="1600">
                <a:solidFill>
                  <a:schemeClr val="tx1"/>
                </a:solidFill>
              </a:rPr>
              <a:t>)</a:t>
            </a:r>
            <a:r>
              <a:rPr lang="ja-JP" altLang="en-US" sz="1600">
                <a:solidFill>
                  <a:schemeClr val="tx1"/>
                </a:solidFill>
              </a:rPr>
              <a:t>による移動ロボットの操作ができるようにする</a:t>
            </a:r>
          </a:p>
        </p:txBody>
      </p:sp>
      <p:sp>
        <p:nvSpPr>
          <p:cNvPr id="9" name="正方形/長方形 8">
            <a:extLst>
              <a:ext uri="{FF2B5EF4-FFF2-40B4-BE49-F238E27FC236}">
                <a16:creationId xmlns:a16="http://schemas.microsoft.com/office/drawing/2014/main" id="{09BE184F-A5C0-43F5-A3F9-EF4AE5236978}"/>
              </a:ext>
            </a:extLst>
          </p:cNvPr>
          <p:cNvSpPr/>
          <p:nvPr/>
        </p:nvSpPr>
        <p:spPr>
          <a:xfrm>
            <a:off x="3678238" y="4464050"/>
            <a:ext cx="5349875" cy="18923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pic>
        <p:nvPicPr>
          <p:cNvPr id="58375" name="図 3">
            <a:extLst>
              <a:ext uri="{FF2B5EF4-FFF2-40B4-BE49-F238E27FC236}">
                <a16:creationId xmlns:a16="http://schemas.microsoft.com/office/drawing/2014/main" id="{8D04FD9D-BDB7-4F85-9BCC-312E04C7D95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67300" y="1289050"/>
            <a:ext cx="3917950" cy="303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スライド番号プレースホルダ 1">
            <a:extLst>
              <a:ext uri="{FF2B5EF4-FFF2-40B4-BE49-F238E27FC236}">
                <a16:creationId xmlns:a16="http://schemas.microsoft.com/office/drawing/2014/main" id="{2AB9BE1F-6B4A-473E-B566-5D169DC0218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57C1F300-389C-41C2-8B9F-6D9BF8150049}" type="slidenum">
              <a:rPr lang="en-US" altLang="ja-JP" sz="1400" smtClean="0"/>
              <a:pPr>
                <a:spcBef>
                  <a:spcPct val="0"/>
                </a:spcBef>
                <a:buFontTx/>
                <a:buNone/>
              </a:pPr>
              <a:t>3</a:t>
            </a:fld>
            <a:endParaRPr lang="en-US" altLang="ja-JP" sz="1400"/>
          </a:p>
        </p:txBody>
      </p:sp>
      <p:sp>
        <p:nvSpPr>
          <p:cNvPr id="6147" name="スライド番号プレースホルダ 3">
            <a:extLst>
              <a:ext uri="{FF2B5EF4-FFF2-40B4-BE49-F238E27FC236}">
                <a16:creationId xmlns:a16="http://schemas.microsoft.com/office/drawing/2014/main" id="{C72AB012-0506-4F18-839E-2B9657A9FCA0}"/>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C864AF5D-89B8-4CAE-A8BC-30158EF1270E}" type="slidenum">
              <a:rPr lang="en-US" altLang="ja-JP" sz="1400"/>
              <a:pPr algn="r" eaLnBrk="1" hangingPunct="1">
                <a:spcBef>
                  <a:spcPct val="0"/>
                </a:spcBef>
                <a:buFontTx/>
                <a:buNone/>
              </a:pPr>
              <a:t>3</a:t>
            </a:fld>
            <a:endParaRPr lang="en-US" altLang="ja-JP" sz="1400"/>
          </a:p>
        </p:txBody>
      </p:sp>
      <p:sp>
        <p:nvSpPr>
          <p:cNvPr id="6148" name="Rectangle 2">
            <a:extLst>
              <a:ext uri="{FF2B5EF4-FFF2-40B4-BE49-F238E27FC236}">
                <a16:creationId xmlns:a16="http://schemas.microsoft.com/office/drawing/2014/main" id="{EB33353A-85FD-441B-AB0D-C2926DCF4AEA}"/>
              </a:ext>
            </a:extLst>
          </p:cNvPr>
          <p:cNvSpPr>
            <a:spLocks noGrp="1" noChangeArrowheads="1"/>
          </p:cNvSpPr>
          <p:nvPr>
            <p:ph type="body" idx="4294967295"/>
          </p:nvPr>
        </p:nvSpPr>
        <p:spPr>
          <a:xfrm>
            <a:off x="457200" y="1223963"/>
            <a:ext cx="7915275" cy="4140252"/>
          </a:xfrm>
        </p:spPr>
        <p:txBody>
          <a:bodyPr/>
          <a:lstStyle/>
          <a:p>
            <a:pPr eaLnBrk="1" hangingPunct="1">
              <a:lnSpc>
                <a:spcPct val="80000"/>
              </a:lnSpc>
            </a:pPr>
            <a:r>
              <a:rPr lang="en-US" altLang="ja-JP" sz="2000" dirty="0">
                <a:solidFill>
                  <a:srgbClr val="5F5F5F"/>
                </a:solidFill>
              </a:rPr>
              <a:t>USB</a:t>
            </a:r>
            <a:r>
              <a:rPr lang="ja-JP" altLang="en-US" sz="2000" dirty="0">
                <a:solidFill>
                  <a:srgbClr val="5F5F5F"/>
                </a:solidFill>
              </a:rPr>
              <a:t>メモリが挿せない場合は以下からダウンロード</a:t>
            </a:r>
            <a:endParaRPr lang="en-US" altLang="ja-JP" sz="2000" dirty="0">
              <a:solidFill>
                <a:srgbClr val="5F5F5F"/>
              </a:solidFill>
            </a:endParaRPr>
          </a:p>
          <a:p>
            <a:pPr lvl="1" eaLnBrk="1" hangingPunct="1">
              <a:lnSpc>
                <a:spcPct val="80000"/>
              </a:lnSpc>
            </a:pPr>
            <a:r>
              <a:rPr lang="en-US" altLang="ja-JP" sz="1600" dirty="0">
                <a:hlinkClick r:id="rId3"/>
              </a:rPr>
              <a:t>https://openrtm.org/openrtm/ja/tutorial/irex2019</a:t>
            </a:r>
            <a:endParaRPr lang="en-US" altLang="ja-JP" sz="1600" dirty="0">
              <a:solidFill>
                <a:srgbClr val="5F5F5F"/>
              </a:solidFill>
            </a:endParaRPr>
          </a:p>
        </p:txBody>
      </p:sp>
      <p:sp>
        <p:nvSpPr>
          <p:cNvPr id="6149" name="Rectangle 11">
            <a:extLst>
              <a:ext uri="{FF2B5EF4-FFF2-40B4-BE49-F238E27FC236}">
                <a16:creationId xmlns:a16="http://schemas.microsoft.com/office/drawing/2014/main" id="{47298C0D-7908-4E9B-950D-F21B2674B4CF}"/>
              </a:ext>
            </a:extLst>
          </p:cNvPr>
          <p:cNvSpPr>
            <a:spLocks noGrp="1" noChangeArrowheads="1"/>
          </p:cNvSpPr>
          <p:nvPr>
            <p:ph type="title" idx="4294967295"/>
          </p:nvPr>
        </p:nvSpPr>
        <p:spPr>
          <a:xfrm>
            <a:off x="179388" y="403225"/>
            <a:ext cx="8805862" cy="865188"/>
          </a:xfrm>
        </p:spPr>
        <p:txBody>
          <a:bodyPr/>
          <a:lstStyle/>
          <a:p>
            <a:pPr eaLnBrk="1" hangingPunct="1"/>
            <a:r>
              <a:rPr lang="ja-JP" altLang="en-US" dirty="0">
                <a:solidFill>
                  <a:srgbClr val="5F5F5F"/>
                </a:solidFill>
              </a:rPr>
              <a:t>資料</a:t>
            </a:r>
            <a:endParaRPr lang="en-US" altLang="ja-JP" dirty="0">
              <a:solidFill>
                <a:srgbClr val="5F5F5F"/>
              </a:solidFill>
            </a:endParaRPr>
          </a:p>
        </p:txBody>
      </p:sp>
      <p:pic>
        <p:nvPicPr>
          <p:cNvPr id="2" name="図 1">
            <a:extLst>
              <a:ext uri="{FF2B5EF4-FFF2-40B4-BE49-F238E27FC236}">
                <a16:creationId xmlns:a16="http://schemas.microsoft.com/office/drawing/2014/main" id="{840555CB-B421-4A20-974A-BA6FB74E3F5D}"/>
              </a:ext>
            </a:extLst>
          </p:cNvPr>
          <p:cNvPicPr>
            <a:picLocks noChangeAspect="1"/>
          </p:cNvPicPr>
          <p:nvPr/>
        </p:nvPicPr>
        <p:blipFill>
          <a:blip r:embed="rId4"/>
          <a:stretch>
            <a:fillRect/>
          </a:stretch>
        </p:blipFill>
        <p:spPr>
          <a:xfrm>
            <a:off x="348199" y="2037643"/>
            <a:ext cx="8350156" cy="4592771"/>
          </a:xfrm>
          <a:prstGeom prst="rect">
            <a:avLst/>
          </a:prstGeom>
        </p:spPr>
      </p:pic>
    </p:spTree>
    <p:extLst>
      <p:ext uri="{BB962C8B-B14F-4D97-AF65-F5344CB8AC3E}">
        <p14:creationId xmlns:p14="http://schemas.microsoft.com/office/powerpoint/2010/main" val="7131688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11">
            <a:extLst>
              <a:ext uri="{FF2B5EF4-FFF2-40B4-BE49-F238E27FC236}">
                <a16:creationId xmlns:a16="http://schemas.microsoft.com/office/drawing/2014/main" id="{E1CF0378-A1D4-48DB-8271-AF5A866840DA}"/>
              </a:ext>
            </a:extLst>
          </p:cNvPr>
          <p:cNvSpPr>
            <a:spLocks noGrp="1" noChangeArrowheads="1"/>
          </p:cNvSpPr>
          <p:nvPr>
            <p:ph type="title" idx="4294967295"/>
          </p:nvPr>
        </p:nvSpPr>
        <p:spPr>
          <a:xfrm>
            <a:off x="214313" y="561975"/>
            <a:ext cx="8805862" cy="865188"/>
          </a:xfrm>
        </p:spPr>
        <p:txBody>
          <a:bodyPr/>
          <a:lstStyle/>
          <a:p>
            <a:pPr eaLnBrk="1" hangingPunct="1"/>
            <a:r>
              <a:rPr lang="ja-JP" altLang="en-US" sz="4000">
                <a:solidFill>
                  <a:srgbClr val="5F5F5F"/>
                </a:solidFill>
              </a:rPr>
              <a:t>コンフィギュレーションパラメータの制約、</a:t>
            </a:r>
            <a:r>
              <a:rPr lang="en-US" altLang="ja-JP" sz="4000">
                <a:solidFill>
                  <a:srgbClr val="5F5F5F"/>
                </a:solidFill>
              </a:rPr>
              <a:t>Widget</a:t>
            </a:r>
            <a:r>
              <a:rPr lang="ja-JP" altLang="en-US" sz="4000">
                <a:solidFill>
                  <a:srgbClr val="5F5F5F"/>
                </a:solidFill>
              </a:rPr>
              <a:t>の設定</a:t>
            </a:r>
            <a:endParaRPr lang="en-US" altLang="ja-JP" sz="4000">
              <a:solidFill>
                <a:srgbClr val="5F5F5F"/>
              </a:solidFill>
            </a:endParaRPr>
          </a:p>
        </p:txBody>
      </p:sp>
      <p:sp>
        <p:nvSpPr>
          <p:cNvPr id="5" name="Rectangle 2">
            <a:extLst>
              <a:ext uri="{FF2B5EF4-FFF2-40B4-BE49-F238E27FC236}">
                <a16:creationId xmlns:a16="http://schemas.microsoft.com/office/drawing/2014/main" id="{393EA2A0-4E9C-4325-8CB4-13CDDAAA133C}"/>
              </a:ext>
            </a:extLst>
          </p:cNvPr>
          <p:cNvSpPr txBox="1">
            <a:spLocks noChangeArrowheads="1"/>
          </p:cNvSpPr>
          <p:nvPr/>
        </p:nvSpPr>
        <p:spPr bwMode="auto">
          <a:xfrm>
            <a:off x="509588" y="5375275"/>
            <a:ext cx="3140075" cy="1243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制約条件：</a:t>
            </a:r>
            <a:r>
              <a:rPr lang="en-US" altLang="ja-JP" sz="2000" kern="0" dirty="0">
                <a:solidFill>
                  <a:srgbClr val="5F5F5F"/>
                </a:solidFill>
              </a:rPr>
              <a:t>0&lt;=x&lt;=100</a:t>
            </a:r>
          </a:p>
          <a:p>
            <a:pPr eaLnBrk="1" hangingPunct="1">
              <a:lnSpc>
                <a:spcPct val="80000"/>
              </a:lnSpc>
              <a:defRPr/>
            </a:pPr>
            <a:r>
              <a:rPr lang="en-US" altLang="ja-JP" sz="2000" kern="0" dirty="0">
                <a:solidFill>
                  <a:srgbClr val="5F5F5F"/>
                </a:solidFill>
              </a:rPr>
              <a:t>Widget</a:t>
            </a:r>
            <a:r>
              <a:rPr lang="ja-JP" altLang="en-US" sz="2000" kern="0" dirty="0">
                <a:solidFill>
                  <a:srgbClr val="5F5F5F"/>
                </a:solidFill>
              </a:rPr>
              <a:t>：</a:t>
            </a:r>
            <a:r>
              <a:rPr lang="en-US" altLang="ja-JP" sz="2000" kern="0" dirty="0">
                <a:solidFill>
                  <a:srgbClr val="5F5F5F"/>
                </a:solidFill>
              </a:rPr>
              <a:t>slider</a:t>
            </a:r>
          </a:p>
          <a:p>
            <a:pPr eaLnBrk="1" hangingPunct="1">
              <a:lnSpc>
                <a:spcPct val="80000"/>
              </a:lnSpc>
              <a:defRPr/>
            </a:pPr>
            <a:r>
              <a:rPr lang="en-US" altLang="ja-JP" sz="2000" kern="0" dirty="0">
                <a:solidFill>
                  <a:srgbClr val="5F5F5F"/>
                </a:solidFill>
              </a:rPr>
              <a:t>Step</a:t>
            </a:r>
            <a:r>
              <a:rPr lang="ja-JP" altLang="en-US" sz="2000" kern="0" dirty="0">
                <a:solidFill>
                  <a:srgbClr val="5F5F5F"/>
                </a:solidFill>
              </a:rPr>
              <a:t>：</a:t>
            </a:r>
            <a:r>
              <a:rPr lang="en-US" altLang="ja-JP" sz="2000" kern="0" dirty="0">
                <a:solidFill>
                  <a:srgbClr val="5F5F5F"/>
                </a:solidFill>
              </a:rPr>
              <a:t>10</a:t>
            </a:r>
            <a:endParaRPr lang="en-US" altLang="ja-JP" sz="1400" kern="0" dirty="0">
              <a:solidFill>
                <a:srgbClr val="5F5F5F"/>
              </a:solidFill>
            </a:endParaRPr>
          </a:p>
          <a:p>
            <a:pPr lvl="2" eaLnBrk="1" hangingPunct="1">
              <a:lnSpc>
                <a:spcPct val="80000"/>
              </a:lnSpc>
              <a:defRPr/>
            </a:pPr>
            <a:endParaRPr lang="en-US" altLang="ja-JP" sz="1050" kern="0" dirty="0">
              <a:solidFill>
                <a:srgbClr val="5F5F5F"/>
              </a:solidFill>
            </a:endParaRPr>
          </a:p>
        </p:txBody>
      </p:sp>
      <p:sp>
        <p:nvSpPr>
          <p:cNvPr id="6" name="右矢印 5">
            <a:extLst>
              <a:ext uri="{FF2B5EF4-FFF2-40B4-BE49-F238E27FC236}">
                <a16:creationId xmlns:a16="http://schemas.microsoft.com/office/drawing/2014/main" id="{249186E0-73D8-4672-9F0F-6C858B8994FF}"/>
              </a:ext>
            </a:extLst>
          </p:cNvPr>
          <p:cNvSpPr/>
          <p:nvPr/>
        </p:nvSpPr>
        <p:spPr>
          <a:xfrm>
            <a:off x="3854450" y="5381625"/>
            <a:ext cx="5381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60421" name="図 1">
            <a:extLst>
              <a:ext uri="{FF2B5EF4-FFF2-40B4-BE49-F238E27FC236}">
                <a16:creationId xmlns:a16="http://schemas.microsoft.com/office/drawing/2014/main" id="{AB340F1B-8779-4DC5-BEDE-2E794985DD2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614863" y="5521325"/>
            <a:ext cx="4298950"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22" name="図 15">
            <a:extLst>
              <a:ext uri="{FF2B5EF4-FFF2-40B4-BE49-F238E27FC236}">
                <a16:creationId xmlns:a16="http://schemas.microsoft.com/office/drawing/2014/main" id="{FCB57FB7-2D5B-4C78-B3D7-9D62B6251B4C}"/>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676775" y="4335463"/>
            <a:ext cx="3552825" cy="29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Rectangle 2">
            <a:extLst>
              <a:ext uri="{FF2B5EF4-FFF2-40B4-BE49-F238E27FC236}">
                <a16:creationId xmlns:a16="http://schemas.microsoft.com/office/drawing/2014/main" id="{B07072E9-9050-4574-B695-105B9A339EFF}"/>
              </a:ext>
            </a:extLst>
          </p:cNvPr>
          <p:cNvSpPr txBox="1">
            <a:spLocks noChangeArrowheads="1"/>
          </p:cNvSpPr>
          <p:nvPr/>
        </p:nvSpPr>
        <p:spPr bwMode="auto">
          <a:xfrm>
            <a:off x="509588" y="3998913"/>
            <a:ext cx="3140075" cy="1243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制約条件：</a:t>
            </a:r>
            <a:r>
              <a:rPr lang="en-US" altLang="ja-JP" sz="2000" kern="0" dirty="0">
                <a:solidFill>
                  <a:srgbClr val="5F5F5F"/>
                </a:solidFill>
              </a:rPr>
              <a:t>0&lt;=x&lt;=100</a:t>
            </a:r>
          </a:p>
          <a:p>
            <a:pPr eaLnBrk="1" hangingPunct="1">
              <a:lnSpc>
                <a:spcPct val="80000"/>
              </a:lnSpc>
              <a:defRPr/>
            </a:pPr>
            <a:r>
              <a:rPr lang="en-US" altLang="ja-JP" sz="2000" kern="0" dirty="0">
                <a:solidFill>
                  <a:srgbClr val="5F5F5F"/>
                </a:solidFill>
              </a:rPr>
              <a:t>Widget</a:t>
            </a:r>
            <a:r>
              <a:rPr lang="ja-JP" altLang="en-US" sz="2000" kern="0" dirty="0">
                <a:solidFill>
                  <a:srgbClr val="5F5F5F"/>
                </a:solidFill>
              </a:rPr>
              <a:t>：</a:t>
            </a:r>
            <a:r>
              <a:rPr lang="en-US" altLang="ja-JP" sz="2000" kern="0" dirty="0">
                <a:solidFill>
                  <a:srgbClr val="5F5F5F"/>
                </a:solidFill>
              </a:rPr>
              <a:t>spin</a:t>
            </a:r>
          </a:p>
          <a:p>
            <a:pPr eaLnBrk="1" hangingPunct="1">
              <a:lnSpc>
                <a:spcPct val="80000"/>
              </a:lnSpc>
              <a:defRPr/>
            </a:pPr>
            <a:r>
              <a:rPr lang="en-US" altLang="ja-JP" sz="2000" kern="0" dirty="0">
                <a:solidFill>
                  <a:srgbClr val="5F5F5F"/>
                </a:solidFill>
              </a:rPr>
              <a:t>Step</a:t>
            </a:r>
            <a:r>
              <a:rPr lang="ja-JP" altLang="en-US" sz="2000" kern="0" dirty="0">
                <a:solidFill>
                  <a:srgbClr val="5F5F5F"/>
                </a:solidFill>
              </a:rPr>
              <a:t>：</a:t>
            </a:r>
            <a:r>
              <a:rPr lang="en-US" altLang="ja-JP" sz="2000" kern="0" dirty="0">
                <a:solidFill>
                  <a:srgbClr val="5F5F5F"/>
                </a:solidFill>
              </a:rPr>
              <a:t>10</a:t>
            </a:r>
            <a:endParaRPr lang="en-US" altLang="ja-JP" sz="1400" kern="0" dirty="0">
              <a:solidFill>
                <a:srgbClr val="5F5F5F"/>
              </a:solidFill>
            </a:endParaRPr>
          </a:p>
          <a:p>
            <a:pPr lvl="2" eaLnBrk="1" hangingPunct="1">
              <a:lnSpc>
                <a:spcPct val="80000"/>
              </a:lnSpc>
              <a:defRPr/>
            </a:pPr>
            <a:endParaRPr lang="en-US" altLang="ja-JP" sz="1050" kern="0" dirty="0">
              <a:solidFill>
                <a:srgbClr val="5F5F5F"/>
              </a:solidFill>
            </a:endParaRPr>
          </a:p>
        </p:txBody>
      </p:sp>
      <p:sp>
        <p:nvSpPr>
          <p:cNvPr id="21" name="右矢印 20">
            <a:extLst>
              <a:ext uri="{FF2B5EF4-FFF2-40B4-BE49-F238E27FC236}">
                <a16:creationId xmlns:a16="http://schemas.microsoft.com/office/drawing/2014/main" id="{F984F32B-DFEF-417E-B2B9-C126A570178C}"/>
              </a:ext>
            </a:extLst>
          </p:cNvPr>
          <p:cNvSpPr/>
          <p:nvPr/>
        </p:nvSpPr>
        <p:spPr>
          <a:xfrm>
            <a:off x="3894138" y="4040188"/>
            <a:ext cx="538162"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60425" name="図 16">
            <a:extLst>
              <a:ext uri="{FF2B5EF4-FFF2-40B4-BE49-F238E27FC236}">
                <a16:creationId xmlns:a16="http://schemas.microsoft.com/office/drawing/2014/main" id="{45470053-230F-4530-B969-39DD35613E70}"/>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808538" y="2833688"/>
            <a:ext cx="3552825"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右矢印 22">
            <a:extLst>
              <a:ext uri="{FF2B5EF4-FFF2-40B4-BE49-F238E27FC236}">
                <a16:creationId xmlns:a16="http://schemas.microsoft.com/office/drawing/2014/main" id="{23A3FDAF-5F3C-492B-8C67-9E85C2958172}"/>
              </a:ext>
            </a:extLst>
          </p:cNvPr>
          <p:cNvSpPr/>
          <p:nvPr/>
        </p:nvSpPr>
        <p:spPr>
          <a:xfrm>
            <a:off x="3902075" y="2541588"/>
            <a:ext cx="5381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24" name="Rectangle 2">
            <a:extLst>
              <a:ext uri="{FF2B5EF4-FFF2-40B4-BE49-F238E27FC236}">
                <a16:creationId xmlns:a16="http://schemas.microsoft.com/office/drawing/2014/main" id="{B318A794-FE30-448D-9919-0488394CC998}"/>
              </a:ext>
            </a:extLst>
          </p:cNvPr>
          <p:cNvSpPr txBox="1">
            <a:spLocks noChangeArrowheads="1"/>
          </p:cNvSpPr>
          <p:nvPr/>
        </p:nvSpPr>
        <p:spPr bwMode="auto">
          <a:xfrm>
            <a:off x="511175" y="2811463"/>
            <a:ext cx="3138488" cy="4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a:solidFill>
                  <a:srgbClr val="5F5F5F"/>
                </a:solidFill>
              </a:rPr>
              <a:t>Widget</a:t>
            </a:r>
            <a:r>
              <a:rPr lang="ja-JP" altLang="en-US" sz="2000" kern="0" dirty="0">
                <a:solidFill>
                  <a:srgbClr val="5F5F5F"/>
                </a:solidFill>
              </a:rPr>
              <a:t>：</a:t>
            </a:r>
            <a:r>
              <a:rPr lang="en-US" altLang="ja-JP" sz="2000" kern="0" dirty="0">
                <a:solidFill>
                  <a:srgbClr val="5F5F5F"/>
                </a:solidFill>
              </a:rPr>
              <a:t>text</a:t>
            </a:r>
          </a:p>
        </p:txBody>
      </p:sp>
      <p:sp>
        <p:nvSpPr>
          <p:cNvPr id="12" name="Rectangle 2">
            <a:extLst>
              <a:ext uri="{FF2B5EF4-FFF2-40B4-BE49-F238E27FC236}">
                <a16:creationId xmlns:a16="http://schemas.microsoft.com/office/drawing/2014/main" id="{406C10FE-4544-4EB8-BB1B-B381EEB632CA}"/>
              </a:ext>
            </a:extLst>
          </p:cNvPr>
          <p:cNvSpPr txBox="1">
            <a:spLocks noChangeArrowheads="1"/>
          </p:cNvSpPr>
          <p:nvPr/>
        </p:nvSpPr>
        <p:spPr bwMode="auto">
          <a:xfrm>
            <a:off x="449263" y="1808163"/>
            <a:ext cx="8331200" cy="74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RT</a:t>
            </a:r>
            <a:r>
              <a:rPr lang="ja-JP" altLang="en-US" sz="2400" kern="0" dirty="0">
                <a:solidFill>
                  <a:srgbClr val="5F5F5F"/>
                </a:solidFill>
              </a:rPr>
              <a:t> </a:t>
            </a:r>
            <a:r>
              <a:rPr lang="en-US" altLang="ja-JP" sz="2400" kern="0" dirty="0">
                <a:solidFill>
                  <a:srgbClr val="5F5F5F"/>
                </a:solidFill>
              </a:rPr>
              <a:t>System Editor</a:t>
            </a:r>
            <a:r>
              <a:rPr lang="ja-JP" altLang="en-US" sz="2400" kern="0" dirty="0">
                <a:solidFill>
                  <a:srgbClr val="5F5F5F"/>
                </a:solidFill>
              </a:rPr>
              <a:t>でコンフィギュレーションパラメータを編集する際に</a:t>
            </a:r>
            <a:r>
              <a:rPr lang="en-US" altLang="ja-JP" sz="2400" kern="0" dirty="0">
                <a:solidFill>
                  <a:srgbClr val="5F5F5F"/>
                </a:solidFill>
              </a:rPr>
              <a:t>GUI</a:t>
            </a:r>
            <a:r>
              <a:rPr lang="ja-JP" altLang="en-US" sz="2400" kern="0" dirty="0">
                <a:solidFill>
                  <a:srgbClr val="5F5F5F"/>
                </a:solidFill>
              </a:rPr>
              <a:t>を表示する</a:t>
            </a:r>
            <a:endParaRPr lang="en-US" altLang="ja-JP" sz="12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11">
            <a:extLst>
              <a:ext uri="{FF2B5EF4-FFF2-40B4-BE49-F238E27FC236}">
                <a16:creationId xmlns:a16="http://schemas.microsoft.com/office/drawing/2014/main" id="{444B121F-409A-4068-9971-77AB430CDDE3}"/>
              </a:ext>
            </a:extLst>
          </p:cNvPr>
          <p:cNvSpPr>
            <a:spLocks noGrp="1" noChangeArrowheads="1"/>
          </p:cNvSpPr>
          <p:nvPr>
            <p:ph type="title" idx="4294967295"/>
          </p:nvPr>
        </p:nvSpPr>
        <p:spPr>
          <a:xfrm>
            <a:off x="214313" y="561975"/>
            <a:ext cx="8805862" cy="865188"/>
          </a:xfrm>
        </p:spPr>
        <p:txBody>
          <a:bodyPr/>
          <a:lstStyle/>
          <a:p>
            <a:pPr eaLnBrk="1" hangingPunct="1"/>
            <a:r>
              <a:rPr lang="ja-JP" altLang="en-US" sz="4000">
                <a:solidFill>
                  <a:srgbClr val="5F5F5F"/>
                </a:solidFill>
              </a:rPr>
              <a:t>コンフィギュレーションパラメータの制約、</a:t>
            </a:r>
            <a:r>
              <a:rPr lang="en-US" altLang="ja-JP" sz="4000">
                <a:solidFill>
                  <a:srgbClr val="5F5F5F"/>
                </a:solidFill>
              </a:rPr>
              <a:t>Widget</a:t>
            </a:r>
            <a:r>
              <a:rPr lang="ja-JP" altLang="en-US" sz="4000">
                <a:solidFill>
                  <a:srgbClr val="5F5F5F"/>
                </a:solidFill>
              </a:rPr>
              <a:t>の設定</a:t>
            </a:r>
            <a:endParaRPr lang="en-US" altLang="ja-JP" sz="4000">
              <a:solidFill>
                <a:srgbClr val="5F5F5F"/>
              </a:solidFill>
            </a:endParaRPr>
          </a:p>
        </p:txBody>
      </p:sp>
      <p:sp>
        <p:nvSpPr>
          <p:cNvPr id="10" name="Rectangle 2">
            <a:extLst>
              <a:ext uri="{FF2B5EF4-FFF2-40B4-BE49-F238E27FC236}">
                <a16:creationId xmlns:a16="http://schemas.microsoft.com/office/drawing/2014/main" id="{42674123-05DA-4299-AB4B-EF3810931BE2}"/>
              </a:ext>
            </a:extLst>
          </p:cNvPr>
          <p:cNvSpPr txBox="1">
            <a:spLocks noChangeArrowheads="1"/>
          </p:cNvSpPr>
          <p:nvPr/>
        </p:nvSpPr>
        <p:spPr bwMode="auto">
          <a:xfrm>
            <a:off x="407988" y="3667125"/>
            <a:ext cx="3138487" cy="1241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制約条件：</a:t>
            </a:r>
            <a:r>
              <a:rPr lang="en-US" altLang="ja-JP" sz="2000" kern="0" dirty="0">
                <a:solidFill>
                  <a:srgbClr val="5F5F5F"/>
                </a:solidFill>
              </a:rPr>
              <a:t>(0,1,2,3)</a:t>
            </a:r>
          </a:p>
          <a:p>
            <a:pPr eaLnBrk="1" hangingPunct="1">
              <a:lnSpc>
                <a:spcPct val="80000"/>
              </a:lnSpc>
              <a:defRPr/>
            </a:pPr>
            <a:r>
              <a:rPr lang="en-US" altLang="ja-JP" sz="2000" kern="0" dirty="0">
                <a:solidFill>
                  <a:srgbClr val="5F5F5F"/>
                </a:solidFill>
              </a:rPr>
              <a:t>Widget</a:t>
            </a:r>
            <a:r>
              <a:rPr lang="ja-JP" altLang="en-US" sz="2000" kern="0" dirty="0">
                <a:solidFill>
                  <a:srgbClr val="5F5F5F"/>
                </a:solidFill>
              </a:rPr>
              <a:t>：</a:t>
            </a:r>
            <a:r>
              <a:rPr lang="en-US" altLang="ja-JP" sz="2000" kern="0" dirty="0">
                <a:solidFill>
                  <a:srgbClr val="5F5F5F"/>
                </a:solidFill>
              </a:rPr>
              <a:t>checkbox</a:t>
            </a:r>
          </a:p>
          <a:p>
            <a:pPr marL="914400" lvl="2" indent="0" eaLnBrk="1" hangingPunct="1">
              <a:lnSpc>
                <a:spcPct val="80000"/>
              </a:lnSpc>
              <a:buFontTx/>
              <a:buNone/>
              <a:defRPr/>
            </a:pPr>
            <a:endParaRPr lang="en-US" altLang="ja-JP" sz="1050" kern="0" dirty="0">
              <a:solidFill>
                <a:srgbClr val="5F5F5F"/>
              </a:solidFill>
            </a:endParaRPr>
          </a:p>
        </p:txBody>
      </p:sp>
      <p:sp>
        <p:nvSpPr>
          <p:cNvPr id="11" name="右矢印 10">
            <a:extLst>
              <a:ext uri="{FF2B5EF4-FFF2-40B4-BE49-F238E27FC236}">
                <a16:creationId xmlns:a16="http://schemas.microsoft.com/office/drawing/2014/main" id="{B72F6DAD-9FD3-46B8-940E-AFD6CFC9AA54}"/>
              </a:ext>
            </a:extLst>
          </p:cNvPr>
          <p:cNvSpPr/>
          <p:nvPr/>
        </p:nvSpPr>
        <p:spPr>
          <a:xfrm>
            <a:off x="3757613" y="3590925"/>
            <a:ext cx="538162"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12" name="Rectangle 2">
            <a:extLst>
              <a:ext uri="{FF2B5EF4-FFF2-40B4-BE49-F238E27FC236}">
                <a16:creationId xmlns:a16="http://schemas.microsoft.com/office/drawing/2014/main" id="{A843A3F0-19A8-44A7-8F7A-0FB80C8C9D9A}"/>
              </a:ext>
            </a:extLst>
          </p:cNvPr>
          <p:cNvSpPr txBox="1">
            <a:spLocks noChangeArrowheads="1"/>
          </p:cNvSpPr>
          <p:nvPr/>
        </p:nvSpPr>
        <p:spPr bwMode="auto">
          <a:xfrm>
            <a:off x="447675" y="5461000"/>
            <a:ext cx="3140075" cy="1243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制約条件：</a:t>
            </a:r>
            <a:r>
              <a:rPr lang="en-US" altLang="ja-JP" sz="2000" kern="0" dirty="0">
                <a:solidFill>
                  <a:srgbClr val="5F5F5F"/>
                </a:solidFill>
              </a:rPr>
              <a:t>(0,1,2,3)</a:t>
            </a:r>
          </a:p>
          <a:p>
            <a:pPr eaLnBrk="1" hangingPunct="1">
              <a:lnSpc>
                <a:spcPct val="80000"/>
              </a:lnSpc>
              <a:defRPr/>
            </a:pPr>
            <a:r>
              <a:rPr lang="en-US" altLang="ja-JP" sz="2000" kern="0" dirty="0">
                <a:solidFill>
                  <a:srgbClr val="5F5F5F"/>
                </a:solidFill>
              </a:rPr>
              <a:t>Widget</a:t>
            </a:r>
            <a:r>
              <a:rPr lang="ja-JP" altLang="en-US" sz="2000" kern="0" dirty="0">
                <a:solidFill>
                  <a:srgbClr val="5F5F5F"/>
                </a:solidFill>
              </a:rPr>
              <a:t>：</a:t>
            </a:r>
            <a:r>
              <a:rPr lang="en-US" altLang="ja-JP" sz="2000" kern="0" dirty="0" err="1">
                <a:solidFill>
                  <a:srgbClr val="5F5F5F"/>
                </a:solidFill>
              </a:rPr>
              <a:t>ordered_list</a:t>
            </a:r>
            <a:endParaRPr lang="en-US" altLang="ja-JP" sz="1050" kern="0" dirty="0">
              <a:solidFill>
                <a:srgbClr val="5F5F5F"/>
              </a:solidFill>
            </a:endParaRPr>
          </a:p>
        </p:txBody>
      </p:sp>
      <p:sp>
        <p:nvSpPr>
          <p:cNvPr id="13" name="右矢印 12">
            <a:extLst>
              <a:ext uri="{FF2B5EF4-FFF2-40B4-BE49-F238E27FC236}">
                <a16:creationId xmlns:a16="http://schemas.microsoft.com/office/drawing/2014/main" id="{6E7EC730-177B-457B-95CE-805457CD6B78}"/>
              </a:ext>
            </a:extLst>
          </p:cNvPr>
          <p:cNvSpPr/>
          <p:nvPr/>
        </p:nvSpPr>
        <p:spPr>
          <a:xfrm>
            <a:off x="3757613" y="5302250"/>
            <a:ext cx="538162"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62471" name="図 6">
            <a:extLst>
              <a:ext uri="{FF2B5EF4-FFF2-40B4-BE49-F238E27FC236}">
                <a16:creationId xmlns:a16="http://schemas.microsoft.com/office/drawing/2014/main" id="{784B804F-1FB8-4FE3-B8A3-C79E3A1A2F2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457700" y="3675063"/>
            <a:ext cx="4597400" cy="687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72" name="図 14">
            <a:extLst>
              <a:ext uri="{FF2B5EF4-FFF2-40B4-BE49-F238E27FC236}">
                <a16:creationId xmlns:a16="http://schemas.microsoft.com/office/drawing/2014/main" id="{35D12008-5D74-4025-9D58-E87078A1BB83}"/>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529138" y="5070475"/>
            <a:ext cx="4335462" cy="1328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73" name="図 2">
            <a:extLst>
              <a:ext uri="{FF2B5EF4-FFF2-40B4-BE49-F238E27FC236}">
                <a16:creationId xmlns:a16="http://schemas.microsoft.com/office/drawing/2014/main" id="{A5C8DC7B-6B25-42CC-84A0-72ECA2420CC2}"/>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437063" y="1955800"/>
            <a:ext cx="4559300" cy="696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右矢印 13">
            <a:extLst>
              <a:ext uri="{FF2B5EF4-FFF2-40B4-BE49-F238E27FC236}">
                <a16:creationId xmlns:a16="http://schemas.microsoft.com/office/drawing/2014/main" id="{046C2CC9-0EE0-44EB-9FA5-932E94FD244C}"/>
              </a:ext>
            </a:extLst>
          </p:cNvPr>
          <p:cNvSpPr/>
          <p:nvPr/>
        </p:nvSpPr>
        <p:spPr>
          <a:xfrm>
            <a:off x="3757613" y="1897063"/>
            <a:ext cx="538162"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22" name="Rectangle 2">
            <a:extLst>
              <a:ext uri="{FF2B5EF4-FFF2-40B4-BE49-F238E27FC236}">
                <a16:creationId xmlns:a16="http://schemas.microsoft.com/office/drawing/2014/main" id="{301B0579-0574-4931-891E-9D62A1510304}"/>
              </a:ext>
            </a:extLst>
          </p:cNvPr>
          <p:cNvSpPr txBox="1">
            <a:spLocks noChangeArrowheads="1"/>
          </p:cNvSpPr>
          <p:nvPr/>
        </p:nvSpPr>
        <p:spPr bwMode="auto">
          <a:xfrm>
            <a:off x="447675" y="2030413"/>
            <a:ext cx="3140075" cy="1243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制約条件：</a:t>
            </a:r>
            <a:r>
              <a:rPr lang="en-US" altLang="ja-JP" sz="2000" kern="0" dirty="0">
                <a:solidFill>
                  <a:srgbClr val="5F5F5F"/>
                </a:solidFill>
              </a:rPr>
              <a:t>(0,1,2,3)</a:t>
            </a:r>
          </a:p>
          <a:p>
            <a:pPr eaLnBrk="1" hangingPunct="1">
              <a:lnSpc>
                <a:spcPct val="80000"/>
              </a:lnSpc>
              <a:defRPr/>
            </a:pPr>
            <a:r>
              <a:rPr lang="en-US" altLang="ja-JP" sz="2000" kern="0" dirty="0">
                <a:solidFill>
                  <a:srgbClr val="5F5F5F"/>
                </a:solidFill>
              </a:rPr>
              <a:t>Widget</a:t>
            </a:r>
            <a:r>
              <a:rPr lang="ja-JP" altLang="en-US" sz="2000" kern="0" dirty="0">
                <a:solidFill>
                  <a:srgbClr val="5F5F5F"/>
                </a:solidFill>
              </a:rPr>
              <a:t>：</a:t>
            </a:r>
            <a:r>
              <a:rPr lang="en-US" altLang="ja-JP" sz="2000" kern="0" dirty="0">
                <a:solidFill>
                  <a:srgbClr val="5F5F5F"/>
                </a:solidFill>
              </a:rPr>
              <a:t>radio</a:t>
            </a:r>
            <a:endParaRPr lang="en-US" altLang="ja-JP" sz="1050" kern="0" dirty="0">
              <a:solidFill>
                <a:srgbClr val="5F5F5F"/>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11">
            <a:extLst>
              <a:ext uri="{FF2B5EF4-FFF2-40B4-BE49-F238E27FC236}">
                <a16:creationId xmlns:a16="http://schemas.microsoft.com/office/drawing/2014/main" id="{9E7E0519-3451-4A10-82D5-DEF348F8C92E}"/>
              </a:ext>
            </a:extLst>
          </p:cNvPr>
          <p:cNvSpPr>
            <a:spLocks noGrp="1" noChangeArrowheads="1"/>
          </p:cNvSpPr>
          <p:nvPr>
            <p:ph type="title" idx="4294967295"/>
          </p:nvPr>
        </p:nvSpPr>
        <p:spPr>
          <a:xfrm>
            <a:off x="179388" y="403225"/>
            <a:ext cx="8805862" cy="865188"/>
          </a:xfrm>
        </p:spPr>
        <p:txBody>
          <a:bodyPr/>
          <a:lstStyle/>
          <a:p>
            <a:pPr eaLnBrk="1" hangingPunct="1"/>
            <a:r>
              <a:rPr lang="en-US" altLang="ja-JP" dirty="0">
                <a:solidFill>
                  <a:srgbClr val="5F5F5F"/>
                </a:solidFill>
              </a:rPr>
              <a:t>EV3</a:t>
            </a:r>
            <a:r>
              <a:rPr lang="ja-JP" altLang="en-US" dirty="0">
                <a:solidFill>
                  <a:srgbClr val="5F5F5F"/>
                </a:solidFill>
              </a:rPr>
              <a:t>のタッチセンサ</a:t>
            </a:r>
            <a:endParaRPr lang="en-US" altLang="ja-JP" dirty="0">
              <a:solidFill>
                <a:srgbClr val="5F5F5F"/>
              </a:solidFill>
            </a:endParaRPr>
          </a:p>
        </p:txBody>
      </p:sp>
      <p:sp>
        <p:nvSpPr>
          <p:cNvPr id="8" name="Rectangle 2">
            <a:extLst>
              <a:ext uri="{FF2B5EF4-FFF2-40B4-BE49-F238E27FC236}">
                <a16:creationId xmlns:a16="http://schemas.microsoft.com/office/drawing/2014/main" id="{74C20D6B-98CF-4055-B83B-8F7C3CA1487E}"/>
              </a:ext>
            </a:extLst>
          </p:cNvPr>
          <p:cNvSpPr txBox="1">
            <a:spLocks noChangeArrowheads="1"/>
          </p:cNvSpPr>
          <p:nvPr/>
        </p:nvSpPr>
        <p:spPr bwMode="auto">
          <a:xfrm>
            <a:off x="334963" y="1403350"/>
            <a:ext cx="8558212" cy="184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lvl="2" eaLnBrk="1" hangingPunct="1">
              <a:lnSpc>
                <a:spcPct val="80000"/>
              </a:lnSpc>
              <a:defRPr/>
            </a:pPr>
            <a:endParaRPr lang="en-US" altLang="ja-JP" sz="1100" kern="0" dirty="0">
              <a:solidFill>
                <a:srgbClr val="5F5F5F"/>
              </a:solidFill>
            </a:endParaRPr>
          </a:p>
        </p:txBody>
      </p:sp>
      <p:pic>
        <p:nvPicPr>
          <p:cNvPr id="66568" name="Picture 8" descr="tutorial_ev3_irex2.png">
            <a:extLst>
              <a:ext uri="{FF2B5EF4-FFF2-40B4-BE49-F238E27FC236}">
                <a16:creationId xmlns:a16="http://schemas.microsoft.com/office/drawing/2014/main" id="{699DBA14-1B1F-48BF-8C15-6BD15DC60F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91780" y="2708920"/>
            <a:ext cx="3419213" cy="3726286"/>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2">
            <a:extLst>
              <a:ext uri="{FF2B5EF4-FFF2-40B4-BE49-F238E27FC236}">
                <a16:creationId xmlns:a16="http://schemas.microsoft.com/office/drawing/2014/main" id="{8F2C1909-124D-4FAF-A507-E9DFE70EE378}"/>
              </a:ext>
            </a:extLst>
          </p:cNvPr>
          <p:cNvSpPr txBox="1">
            <a:spLocks noChangeArrowheads="1"/>
          </p:cNvSpPr>
          <p:nvPr/>
        </p:nvSpPr>
        <p:spPr bwMode="auto">
          <a:xfrm>
            <a:off x="406400" y="1583531"/>
            <a:ext cx="8331200" cy="9003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前部の左右にタッチセンサを搭載</a:t>
            </a:r>
            <a:endParaRPr lang="en-US" altLang="ja-JP" sz="2400" kern="0" dirty="0">
              <a:solidFill>
                <a:srgbClr val="5F5F5F"/>
              </a:solidFill>
            </a:endParaRPr>
          </a:p>
          <a:p>
            <a:pPr lvl="1" eaLnBrk="1" hangingPunct="1">
              <a:lnSpc>
                <a:spcPct val="80000"/>
              </a:lnSpc>
              <a:defRPr/>
            </a:pPr>
            <a:r>
              <a:rPr lang="en-US" altLang="ja-JP" sz="1600" kern="0" dirty="0" err="1">
                <a:solidFill>
                  <a:srgbClr val="5F5F5F"/>
                </a:solidFill>
              </a:rPr>
              <a:t>TimedBooleanSeq</a:t>
            </a:r>
            <a:r>
              <a:rPr lang="ja-JP" altLang="en-US" sz="1600" kern="0" dirty="0">
                <a:solidFill>
                  <a:srgbClr val="5F5F5F"/>
                </a:solidFill>
              </a:rPr>
              <a:t>型</a:t>
            </a:r>
            <a:r>
              <a:rPr lang="en-US" altLang="ja-JP" sz="1600" kern="0" dirty="0">
                <a:solidFill>
                  <a:srgbClr val="5F5F5F"/>
                </a:solidFill>
              </a:rPr>
              <a:t>(bool</a:t>
            </a:r>
            <a:r>
              <a:rPr lang="ja-JP" altLang="en-US" sz="1600" kern="0" dirty="0">
                <a:solidFill>
                  <a:srgbClr val="5F5F5F"/>
                </a:solidFill>
              </a:rPr>
              <a:t>型の配列</a:t>
            </a:r>
            <a:r>
              <a:rPr lang="en-US" altLang="ja-JP" sz="1600" kern="0" dirty="0">
                <a:solidFill>
                  <a:srgbClr val="5F5F5F"/>
                </a:solidFill>
              </a:rPr>
              <a:t>)</a:t>
            </a:r>
            <a:r>
              <a:rPr lang="ja-JP" altLang="en-US" sz="1600" kern="0" dirty="0">
                <a:solidFill>
                  <a:srgbClr val="5F5F5F"/>
                </a:solidFill>
              </a:rPr>
              <a:t>のデータ型で入力</a:t>
            </a:r>
            <a:endParaRPr lang="en-US" altLang="ja-JP" sz="1600" kern="0" dirty="0">
              <a:solidFill>
                <a:srgbClr val="5F5F5F"/>
              </a:solidFill>
            </a:endParaRPr>
          </a:p>
          <a:p>
            <a:pPr lvl="2" eaLnBrk="1" hangingPunct="1">
              <a:lnSpc>
                <a:spcPct val="80000"/>
              </a:lnSpc>
              <a:defRPr/>
            </a:pPr>
            <a:r>
              <a:rPr lang="ja-JP" altLang="en-US" sz="1600" kern="0" dirty="0">
                <a:solidFill>
                  <a:srgbClr val="5F5F5F"/>
                </a:solidFill>
              </a:rPr>
              <a:t>配列の</a:t>
            </a:r>
            <a:r>
              <a:rPr lang="en-US" altLang="ja-JP" sz="1600" kern="0" dirty="0">
                <a:solidFill>
                  <a:srgbClr val="5F5F5F"/>
                </a:solidFill>
              </a:rPr>
              <a:t>0</a:t>
            </a:r>
            <a:r>
              <a:rPr lang="ja-JP" altLang="en-US" sz="1600" kern="0" dirty="0">
                <a:solidFill>
                  <a:srgbClr val="5F5F5F"/>
                </a:solidFill>
              </a:rPr>
              <a:t>番目が右側、</a:t>
            </a:r>
            <a:r>
              <a:rPr lang="en-US" altLang="ja-JP" sz="1600" kern="0" dirty="0">
                <a:solidFill>
                  <a:srgbClr val="5F5F5F"/>
                </a:solidFill>
              </a:rPr>
              <a:t>1</a:t>
            </a:r>
            <a:r>
              <a:rPr lang="ja-JP" altLang="en-US" sz="1600" kern="0" dirty="0">
                <a:solidFill>
                  <a:srgbClr val="5F5F5F"/>
                </a:solidFill>
              </a:rPr>
              <a:t>番目が左側に対応</a:t>
            </a: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11">
            <a:extLst>
              <a:ext uri="{FF2B5EF4-FFF2-40B4-BE49-F238E27FC236}">
                <a16:creationId xmlns:a16="http://schemas.microsoft.com/office/drawing/2014/main" id="{27952416-28ED-483D-BD32-29E4A43CC476}"/>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ドキュメントの設定</a:t>
            </a:r>
            <a:endParaRPr lang="en-US" altLang="ja-JP">
              <a:solidFill>
                <a:srgbClr val="5F5F5F"/>
              </a:solidFill>
            </a:endParaRPr>
          </a:p>
        </p:txBody>
      </p:sp>
      <p:sp>
        <p:nvSpPr>
          <p:cNvPr id="8" name="Rectangle 2">
            <a:extLst>
              <a:ext uri="{FF2B5EF4-FFF2-40B4-BE49-F238E27FC236}">
                <a16:creationId xmlns:a16="http://schemas.microsoft.com/office/drawing/2014/main" id="{D756C82B-316F-4F77-8FD2-7C8D04795480}"/>
              </a:ext>
            </a:extLst>
          </p:cNvPr>
          <p:cNvSpPr txBox="1">
            <a:spLocks noChangeArrowheads="1"/>
          </p:cNvSpPr>
          <p:nvPr/>
        </p:nvSpPr>
        <p:spPr bwMode="auto">
          <a:xfrm>
            <a:off x="334963" y="1403350"/>
            <a:ext cx="7658100"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各種ドキュメント情報を設定</a:t>
            </a: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pic>
        <p:nvPicPr>
          <p:cNvPr id="68612" name="図 2">
            <a:extLst>
              <a:ext uri="{FF2B5EF4-FFF2-40B4-BE49-F238E27FC236}">
                <a16:creationId xmlns:a16="http://schemas.microsoft.com/office/drawing/2014/main" id="{FF6394DA-7386-4FA8-A199-8FCC3DAA019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11300" y="1808163"/>
            <a:ext cx="4814888" cy="3549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2">
            <a:extLst>
              <a:ext uri="{FF2B5EF4-FFF2-40B4-BE49-F238E27FC236}">
                <a16:creationId xmlns:a16="http://schemas.microsoft.com/office/drawing/2014/main" id="{801164D5-68AF-40C4-B448-DB47DA344F37}"/>
              </a:ext>
            </a:extLst>
          </p:cNvPr>
          <p:cNvSpPr txBox="1">
            <a:spLocks noChangeArrowheads="1"/>
          </p:cNvSpPr>
          <p:nvPr/>
        </p:nvSpPr>
        <p:spPr bwMode="auto">
          <a:xfrm>
            <a:off x="344488" y="5564188"/>
            <a:ext cx="5667375" cy="66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今回は適当に設定しておいてください。</a:t>
            </a:r>
            <a:endParaRPr lang="en-US" altLang="ja-JP" sz="2400" kern="0" dirty="0">
              <a:solidFill>
                <a:srgbClr val="5F5F5F"/>
              </a:solidFill>
            </a:endParaRPr>
          </a:p>
          <a:p>
            <a:pPr lvl="1" eaLnBrk="1" hangingPunct="1">
              <a:lnSpc>
                <a:spcPct val="80000"/>
              </a:lnSpc>
              <a:defRPr/>
            </a:pPr>
            <a:r>
              <a:rPr lang="ja-JP" altLang="en-US" sz="1600" kern="0" dirty="0">
                <a:solidFill>
                  <a:srgbClr val="5F5F5F"/>
                </a:solidFill>
              </a:rPr>
              <a:t>空白でも大丈夫です</a:t>
            </a: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11">
            <a:extLst>
              <a:ext uri="{FF2B5EF4-FFF2-40B4-BE49-F238E27FC236}">
                <a16:creationId xmlns:a16="http://schemas.microsoft.com/office/drawing/2014/main" id="{1AC970E4-2574-4044-A782-434012A5560F}"/>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言語の設定</a:t>
            </a:r>
            <a:endParaRPr lang="en-US" altLang="ja-JP">
              <a:solidFill>
                <a:srgbClr val="5F5F5F"/>
              </a:solidFill>
            </a:endParaRPr>
          </a:p>
        </p:txBody>
      </p:sp>
      <p:pic>
        <p:nvPicPr>
          <p:cNvPr id="70659" name="図 6">
            <a:extLst>
              <a:ext uri="{FF2B5EF4-FFF2-40B4-BE49-F238E27FC236}">
                <a16:creationId xmlns:a16="http://schemas.microsoft.com/office/drawing/2014/main" id="{0F191116-A89B-4E2C-890E-73BADBDC37E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66738" y="1860550"/>
            <a:ext cx="7805737" cy="462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2">
            <a:extLst>
              <a:ext uri="{FF2B5EF4-FFF2-40B4-BE49-F238E27FC236}">
                <a16:creationId xmlns:a16="http://schemas.microsoft.com/office/drawing/2014/main" id="{08E380AF-F710-4380-8B18-BA75E0218728}"/>
              </a:ext>
            </a:extLst>
          </p:cNvPr>
          <p:cNvSpPr txBox="1">
            <a:spLocks noChangeArrowheads="1"/>
          </p:cNvSpPr>
          <p:nvPr/>
        </p:nvSpPr>
        <p:spPr bwMode="auto">
          <a:xfrm>
            <a:off x="334963" y="1268413"/>
            <a:ext cx="7658100"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実装する言語，動作環境に関する情報を設定</a:t>
            </a:r>
            <a:endParaRPr lang="en-US" altLang="ja-JP" sz="1100" kern="0" dirty="0">
              <a:solidFill>
                <a:srgbClr val="5F5F5F"/>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11">
            <a:extLst>
              <a:ext uri="{FF2B5EF4-FFF2-40B4-BE49-F238E27FC236}">
                <a16:creationId xmlns:a16="http://schemas.microsoft.com/office/drawing/2014/main" id="{938EA076-98F6-466B-B889-9689C63A8C47}"/>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スケルトンコードの生成</a:t>
            </a:r>
            <a:endParaRPr lang="en-US" altLang="ja-JP">
              <a:solidFill>
                <a:srgbClr val="5F5F5F"/>
              </a:solidFill>
            </a:endParaRPr>
          </a:p>
        </p:txBody>
      </p:sp>
      <p:sp>
        <p:nvSpPr>
          <p:cNvPr id="8" name="Rectangle 2">
            <a:extLst>
              <a:ext uri="{FF2B5EF4-FFF2-40B4-BE49-F238E27FC236}">
                <a16:creationId xmlns:a16="http://schemas.microsoft.com/office/drawing/2014/main" id="{6A3CD6A0-4832-43B2-A0D8-281529217659}"/>
              </a:ext>
            </a:extLst>
          </p:cNvPr>
          <p:cNvSpPr txBox="1">
            <a:spLocks noChangeArrowheads="1"/>
          </p:cNvSpPr>
          <p:nvPr/>
        </p:nvSpPr>
        <p:spPr bwMode="auto">
          <a:xfrm>
            <a:off x="179388" y="1403350"/>
            <a:ext cx="4641850" cy="439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基本タブからコード生成ボタンを押すことでスケルトンコードが生成される</a:t>
            </a:r>
            <a:endParaRPr lang="en-US" altLang="ja-JP" sz="2400" kern="0" dirty="0">
              <a:solidFill>
                <a:srgbClr val="5F5F5F"/>
              </a:solidFill>
            </a:endParaRPr>
          </a:p>
          <a:p>
            <a:pPr lvl="1" eaLnBrk="1" hangingPunct="1">
              <a:lnSpc>
                <a:spcPct val="80000"/>
              </a:lnSpc>
              <a:defRPr/>
            </a:pPr>
            <a:r>
              <a:rPr lang="en-US" altLang="ja-JP" sz="2000" kern="0" dirty="0">
                <a:solidFill>
                  <a:srgbClr val="5F5F5F"/>
                </a:solidFill>
              </a:rPr>
              <a:t>Workspace\</a:t>
            </a:r>
            <a:r>
              <a:rPr lang="en-US" altLang="ja-JP" sz="2000" kern="0" dirty="0" err="1">
                <a:solidFill>
                  <a:srgbClr val="5F5F5F"/>
                </a:solidFill>
              </a:rPr>
              <a:t>RobotController</a:t>
            </a:r>
            <a:r>
              <a:rPr lang="ja-JP" altLang="en-US" sz="2000" kern="0" dirty="0">
                <a:solidFill>
                  <a:srgbClr val="5F5F5F"/>
                </a:solidFill>
              </a:rPr>
              <a:t>以下に生成</a:t>
            </a:r>
            <a:endParaRPr lang="en-US" altLang="ja-JP" sz="2000" kern="0" dirty="0">
              <a:solidFill>
                <a:srgbClr val="5F5F5F"/>
              </a:solidFill>
            </a:endParaRPr>
          </a:p>
          <a:p>
            <a:pPr lvl="2" eaLnBrk="1" hangingPunct="1">
              <a:lnSpc>
                <a:spcPct val="80000"/>
              </a:lnSpc>
              <a:defRPr/>
            </a:pPr>
            <a:r>
              <a:rPr lang="ja-JP" altLang="en-US" sz="1600" kern="0" dirty="0">
                <a:solidFill>
                  <a:srgbClr val="5F5F5F"/>
                </a:solidFill>
              </a:rPr>
              <a:t>ソースコード</a:t>
            </a:r>
            <a:endParaRPr lang="en-US" altLang="ja-JP" sz="1600" kern="0" dirty="0">
              <a:solidFill>
                <a:srgbClr val="5F5F5F"/>
              </a:solidFill>
            </a:endParaRPr>
          </a:p>
          <a:p>
            <a:pPr lvl="3" eaLnBrk="1" hangingPunct="1">
              <a:lnSpc>
                <a:spcPct val="80000"/>
              </a:lnSpc>
              <a:defRPr/>
            </a:pPr>
            <a:r>
              <a:rPr lang="en-US" altLang="ja-JP" sz="1200" kern="0" dirty="0">
                <a:solidFill>
                  <a:srgbClr val="5F5F5F"/>
                </a:solidFill>
              </a:rPr>
              <a:t>C++</a:t>
            </a:r>
            <a:r>
              <a:rPr lang="ja-JP" altLang="en-US" sz="1200" kern="0" dirty="0">
                <a:solidFill>
                  <a:srgbClr val="5F5F5F"/>
                </a:solidFill>
              </a:rPr>
              <a:t>ソースファイル</a:t>
            </a:r>
            <a:r>
              <a:rPr lang="en-US" altLang="ja-JP" sz="1200" kern="0" dirty="0">
                <a:solidFill>
                  <a:srgbClr val="5F5F5F"/>
                </a:solidFill>
              </a:rPr>
              <a:t>(.</a:t>
            </a:r>
            <a:r>
              <a:rPr lang="en-US" altLang="ja-JP" sz="1200" kern="0" dirty="0" err="1">
                <a:solidFill>
                  <a:srgbClr val="5F5F5F"/>
                </a:solidFill>
              </a:rPr>
              <a:t>cpp</a:t>
            </a:r>
            <a:r>
              <a:rPr lang="en-US" altLang="ja-JP" sz="1200" kern="0" dirty="0">
                <a:solidFill>
                  <a:srgbClr val="5F5F5F"/>
                </a:solidFill>
              </a:rPr>
              <a:t>)</a:t>
            </a:r>
          </a:p>
          <a:p>
            <a:pPr lvl="3" eaLnBrk="1" hangingPunct="1">
              <a:lnSpc>
                <a:spcPct val="80000"/>
              </a:lnSpc>
              <a:defRPr/>
            </a:pPr>
            <a:r>
              <a:rPr lang="ja-JP" altLang="en-US" sz="1200" kern="0" dirty="0">
                <a:solidFill>
                  <a:srgbClr val="5F5F5F"/>
                </a:solidFill>
              </a:rPr>
              <a:t>ヘッダーファイル</a:t>
            </a:r>
            <a:r>
              <a:rPr lang="en-US" altLang="ja-JP" sz="1200" kern="0" dirty="0">
                <a:solidFill>
                  <a:srgbClr val="5F5F5F"/>
                </a:solidFill>
              </a:rPr>
              <a:t>(.h)</a:t>
            </a:r>
          </a:p>
          <a:p>
            <a:pPr lvl="4" eaLnBrk="1" hangingPunct="1">
              <a:lnSpc>
                <a:spcPct val="80000"/>
              </a:lnSpc>
              <a:defRPr/>
            </a:pPr>
            <a:r>
              <a:rPr lang="ja-JP" altLang="en-US" sz="1200" kern="0" dirty="0">
                <a:solidFill>
                  <a:srgbClr val="5F5F5F"/>
                </a:solidFill>
              </a:rPr>
              <a:t>このソースコードにロボットを操作する処理を記述する</a:t>
            </a:r>
            <a:endParaRPr lang="en-US" altLang="ja-JP" sz="1200" kern="0" dirty="0">
              <a:solidFill>
                <a:srgbClr val="5F5F5F"/>
              </a:solidFill>
            </a:endParaRPr>
          </a:p>
          <a:p>
            <a:pPr lvl="2" eaLnBrk="1" hangingPunct="1">
              <a:lnSpc>
                <a:spcPct val="80000"/>
              </a:lnSpc>
              <a:defRPr/>
            </a:pPr>
            <a:r>
              <a:rPr lang="en-US" altLang="ja-JP" sz="1600" kern="0" dirty="0" err="1">
                <a:solidFill>
                  <a:srgbClr val="5F5F5F"/>
                </a:solidFill>
              </a:rPr>
              <a:t>CMake</a:t>
            </a:r>
            <a:r>
              <a:rPr lang="ja-JP" altLang="en-US" sz="1600" kern="0" dirty="0">
                <a:solidFill>
                  <a:srgbClr val="5F5F5F"/>
                </a:solidFill>
              </a:rPr>
              <a:t>の設定ファイル</a:t>
            </a:r>
            <a:endParaRPr lang="en-US" altLang="ja-JP" sz="1600" kern="0" dirty="0">
              <a:solidFill>
                <a:srgbClr val="5F5F5F"/>
              </a:solidFill>
            </a:endParaRPr>
          </a:p>
          <a:p>
            <a:pPr lvl="3" eaLnBrk="1" hangingPunct="1">
              <a:lnSpc>
                <a:spcPct val="80000"/>
              </a:lnSpc>
              <a:defRPr/>
            </a:pPr>
            <a:r>
              <a:rPr lang="en-US" altLang="ja-JP" sz="1200" kern="0" dirty="0">
                <a:solidFill>
                  <a:srgbClr val="5F5F5F"/>
                </a:solidFill>
              </a:rPr>
              <a:t>CMakeLists.txt</a:t>
            </a:r>
          </a:p>
          <a:p>
            <a:pPr lvl="2" eaLnBrk="1" hangingPunct="1">
              <a:lnSpc>
                <a:spcPct val="80000"/>
              </a:lnSpc>
              <a:defRPr/>
            </a:pPr>
            <a:r>
              <a:rPr lang="en-US" altLang="ja-JP" sz="1600" kern="0" dirty="0" err="1">
                <a:solidFill>
                  <a:srgbClr val="5F5F5F"/>
                </a:solidFill>
              </a:rPr>
              <a:t>rtc.conf</a:t>
            </a:r>
            <a:r>
              <a:rPr lang="ja-JP" altLang="en-US" sz="1600" kern="0" dirty="0" err="1">
                <a:solidFill>
                  <a:srgbClr val="5F5F5F"/>
                </a:solidFill>
              </a:rPr>
              <a:t>、</a:t>
            </a:r>
            <a:r>
              <a:rPr lang="en-US" altLang="ja-JP" sz="1600" kern="0" dirty="0" err="1">
                <a:solidFill>
                  <a:srgbClr val="5F5F5F"/>
                </a:solidFill>
              </a:rPr>
              <a:t>RobotController.conf</a:t>
            </a:r>
            <a:endParaRPr lang="en-US" altLang="ja-JP" sz="1600" kern="0" dirty="0">
              <a:solidFill>
                <a:srgbClr val="5F5F5F"/>
              </a:solidFill>
            </a:endParaRPr>
          </a:p>
          <a:p>
            <a:pPr lvl="2" eaLnBrk="1" hangingPunct="1">
              <a:lnSpc>
                <a:spcPct val="80000"/>
              </a:lnSpc>
              <a:defRPr/>
            </a:pPr>
            <a:r>
              <a:rPr lang="ja-JP" altLang="en-US" sz="1600" kern="0" dirty="0">
                <a:solidFill>
                  <a:srgbClr val="5F5F5F"/>
                </a:solidFill>
              </a:rPr>
              <a:t>以下略</a:t>
            </a:r>
            <a:endParaRPr lang="en-US" altLang="ja-JP" sz="1600" kern="0" dirty="0">
              <a:solidFill>
                <a:srgbClr val="5F5F5F"/>
              </a:solidFill>
            </a:endParaRPr>
          </a:p>
          <a:p>
            <a:pPr lvl="1" eaLnBrk="1" hangingPunct="1">
              <a:lnSpc>
                <a:spcPct val="80000"/>
              </a:lnSpc>
              <a:defRPr/>
            </a:pPr>
            <a:r>
              <a:rPr lang="ja-JP" altLang="en-US" sz="2000" kern="0" dirty="0">
                <a:solidFill>
                  <a:srgbClr val="5F5F5F"/>
                </a:solidFill>
              </a:rPr>
              <a:t>ファイルが生成できているかを確認してください</a:t>
            </a:r>
            <a:endParaRPr lang="en-US" altLang="ja-JP" sz="2000" kern="0" dirty="0">
              <a:solidFill>
                <a:srgbClr val="5F5F5F"/>
              </a:solidFill>
            </a:endParaRPr>
          </a:p>
        </p:txBody>
      </p:sp>
      <p:pic>
        <p:nvPicPr>
          <p:cNvPr id="72708" name="図 5">
            <a:extLst>
              <a:ext uri="{FF2B5EF4-FFF2-40B4-BE49-F238E27FC236}">
                <a16:creationId xmlns:a16="http://schemas.microsoft.com/office/drawing/2014/main" id="{A5448FFB-D42C-4400-8FC9-E65834A48A7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579938" y="1403350"/>
            <a:ext cx="4371975" cy="439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スライド番号プレースホルダー 3">
            <a:extLst>
              <a:ext uri="{FF2B5EF4-FFF2-40B4-BE49-F238E27FC236}">
                <a16:creationId xmlns:a16="http://schemas.microsoft.com/office/drawing/2014/main" id="{FC0610BC-09D4-4A22-9C7F-71B129E7EE44}"/>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80A88142-0731-4399-BFC3-6AD159839EBC}" type="slidenum">
              <a:rPr lang="en-US" altLang="ja-JP" sz="1400" smtClean="0"/>
              <a:pPr>
                <a:spcBef>
                  <a:spcPct val="0"/>
                </a:spcBef>
                <a:buFontTx/>
                <a:buNone/>
              </a:pPr>
              <a:t>36</a:t>
            </a:fld>
            <a:endParaRPr lang="en-US" altLang="ja-JP" sz="1400"/>
          </a:p>
        </p:txBody>
      </p:sp>
      <p:sp>
        <p:nvSpPr>
          <p:cNvPr id="5" name="Rectangle 11">
            <a:extLst>
              <a:ext uri="{FF2B5EF4-FFF2-40B4-BE49-F238E27FC236}">
                <a16:creationId xmlns:a16="http://schemas.microsoft.com/office/drawing/2014/main" id="{615655AA-6F3B-4981-85F3-B1C357AE5A21}"/>
              </a:ext>
            </a:extLst>
          </p:cNvPr>
          <p:cNvSpPr txBox="1">
            <a:spLocks noChangeArrowheads="1"/>
          </p:cNvSpPr>
          <p:nvPr/>
        </p:nvSpPr>
        <p:spPr bwMode="auto">
          <a:xfrm>
            <a:off x="190500" y="2635250"/>
            <a:ext cx="8805863"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defRPr/>
            </a:pPr>
            <a:r>
              <a:rPr lang="ja-JP" altLang="en-US" kern="0" dirty="0">
                <a:solidFill>
                  <a:srgbClr val="5F5F5F"/>
                </a:solidFill>
              </a:rPr>
              <a:t>ソースコードの編集、</a:t>
            </a:r>
            <a:r>
              <a:rPr lang="en-US" altLang="ja-JP" kern="0" dirty="0">
                <a:solidFill>
                  <a:srgbClr val="5F5F5F"/>
                </a:solidFill>
              </a:rPr>
              <a:t>RTC</a:t>
            </a:r>
            <a:r>
              <a:rPr lang="ja-JP" altLang="en-US" kern="0" dirty="0">
                <a:solidFill>
                  <a:srgbClr val="5F5F5F"/>
                </a:solidFill>
              </a:rPr>
              <a:t>のビルド</a:t>
            </a:r>
            <a:endParaRPr lang="en-US" altLang="ja-JP" kern="0" dirty="0">
              <a:solidFill>
                <a:srgbClr val="5F5F5F"/>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スライド番号プレースホルダ 1">
            <a:extLst>
              <a:ext uri="{FF2B5EF4-FFF2-40B4-BE49-F238E27FC236}">
                <a16:creationId xmlns:a16="http://schemas.microsoft.com/office/drawing/2014/main" id="{20250B3E-531D-4FD7-AC15-01B915E1FB3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659EAB52-BB81-481D-AD24-11768EDCC122}" type="slidenum">
              <a:rPr lang="en-US" altLang="ja-JP" sz="1400" smtClean="0"/>
              <a:pPr>
                <a:spcBef>
                  <a:spcPct val="0"/>
                </a:spcBef>
                <a:buFontTx/>
                <a:buNone/>
              </a:pPr>
              <a:t>37</a:t>
            </a:fld>
            <a:endParaRPr lang="en-US" altLang="ja-JP" sz="1400"/>
          </a:p>
        </p:txBody>
      </p:sp>
      <p:sp>
        <p:nvSpPr>
          <p:cNvPr id="75779" name="スライド番号プレースホルダ 3">
            <a:extLst>
              <a:ext uri="{FF2B5EF4-FFF2-40B4-BE49-F238E27FC236}">
                <a16:creationId xmlns:a16="http://schemas.microsoft.com/office/drawing/2014/main" id="{E085F6F6-627F-46D9-8180-220E294306C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F36DC44D-F17D-469B-86DA-A629D3BD708A}" type="slidenum">
              <a:rPr lang="en-US" altLang="ja-JP" sz="1400"/>
              <a:pPr algn="r" eaLnBrk="1" hangingPunct="1">
                <a:spcBef>
                  <a:spcPct val="0"/>
                </a:spcBef>
                <a:buFontTx/>
                <a:buNone/>
              </a:pPr>
              <a:t>37</a:t>
            </a:fld>
            <a:endParaRPr lang="en-US" altLang="ja-JP" sz="1400"/>
          </a:p>
        </p:txBody>
      </p:sp>
      <p:sp>
        <p:nvSpPr>
          <p:cNvPr id="75780" name="Rectangle 2">
            <a:extLst>
              <a:ext uri="{FF2B5EF4-FFF2-40B4-BE49-F238E27FC236}">
                <a16:creationId xmlns:a16="http://schemas.microsoft.com/office/drawing/2014/main" id="{AFF9B454-9033-4A29-97C0-85146FC1385C}"/>
              </a:ext>
            </a:extLst>
          </p:cNvPr>
          <p:cNvSpPr>
            <a:spLocks noGrp="1" noChangeArrowheads="1"/>
          </p:cNvSpPr>
          <p:nvPr>
            <p:ph type="body" idx="4294967295"/>
          </p:nvPr>
        </p:nvSpPr>
        <p:spPr>
          <a:xfrm>
            <a:off x="623888" y="1714500"/>
            <a:ext cx="7915275" cy="4410075"/>
          </a:xfrm>
        </p:spPr>
        <p:txBody>
          <a:bodyPr/>
          <a:lstStyle/>
          <a:p>
            <a:pPr eaLnBrk="1" hangingPunct="1">
              <a:lnSpc>
                <a:spcPct val="80000"/>
              </a:lnSpc>
            </a:pPr>
            <a:r>
              <a:rPr lang="ja-JP" altLang="en-US" sz="2400" dirty="0">
                <a:solidFill>
                  <a:srgbClr val="5F5F5F"/>
                </a:solidFill>
              </a:rPr>
              <a:t>ビルドに必要な各種ファイルを生成</a:t>
            </a:r>
            <a:endParaRPr lang="en-US" altLang="ja-JP" sz="2400" dirty="0">
              <a:solidFill>
                <a:srgbClr val="5F5F5F"/>
              </a:solidFill>
            </a:endParaRPr>
          </a:p>
          <a:p>
            <a:pPr lvl="1" eaLnBrk="1" hangingPunct="1">
              <a:lnSpc>
                <a:spcPct val="80000"/>
              </a:lnSpc>
            </a:pPr>
            <a:r>
              <a:rPr lang="en-US" altLang="ja-JP" sz="1400" dirty="0">
                <a:solidFill>
                  <a:srgbClr val="5F5F5F"/>
                </a:solidFill>
              </a:rPr>
              <a:t>CMakeLists.txt</a:t>
            </a:r>
            <a:r>
              <a:rPr lang="ja-JP" altLang="en-US" sz="1400" dirty="0">
                <a:solidFill>
                  <a:srgbClr val="5F5F5F"/>
                </a:solidFill>
              </a:rPr>
              <a:t>の編集</a:t>
            </a:r>
            <a:endParaRPr lang="en-US" altLang="ja-JP" sz="1400" dirty="0">
              <a:solidFill>
                <a:srgbClr val="5F5F5F"/>
              </a:solidFill>
            </a:endParaRPr>
          </a:p>
          <a:p>
            <a:pPr lvl="1" eaLnBrk="1" hangingPunct="1">
              <a:lnSpc>
                <a:spcPct val="80000"/>
              </a:lnSpc>
            </a:pPr>
            <a:r>
              <a:rPr lang="en-US" altLang="ja-JP" sz="1400" dirty="0" err="1">
                <a:solidFill>
                  <a:srgbClr val="5F5F5F"/>
                </a:solidFill>
              </a:rPr>
              <a:t>CMake</a:t>
            </a:r>
            <a:r>
              <a:rPr lang="ja-JP" altLang="en-US" sz="1400" dirty="0">
                <a:solidFill>
                  <a:srgbClr val="5F5F5F"/>
                </a:solidFill>
              </a:rPr>
              <a:t>により各種ファイル生成</a:t>
            </a:r>
            <a:endParaRPr lang="en-US" altLang="ja-JP" sz="1400" dirty="0">
              <a:solidFill>
                <a:srgbClr val="5F5F5F"/>
              </a:solidFill>
            </a:endParaRPr>
          </a:p>
          <a:p>
            <a:pPr eaLnBrk="1" hangingPunct="1">
              <a:lnSpc>
                <a:spcPct val="80000"/>
              </a:lnSpc>
            </a:pPr>
            <a:r>
              <a:rPr lang="ja-JP" altLang="en-US" sz="2400" dirty="0">
                <a:solidFill>
                  <a:srgbClr val="5F5F5F"/>
                </a:solidFill>
              </a:rPr>
              <a:t>ソースコードの編集</a:t>
            </a:r>
            <a:endParaRPr lang="en-US" altLang="ja-JP" sz="2400" dirty="0">
              <a:solidFill>
                <a:srgbClr val="5F5F5F"/>
              </a:solidFill>
            </a:endParaRPr>
          </a:p>
          <a:p>
            <a:pPr lvl="1" eaLnBrk="1" hangingPunct="1">
              <a:lnSpc>
                <a:spcPct val="80000"/>
              </a:lnSpc>
            </a:pPr>
            <a:r>
              <a:rPr lang="en-US" altLang="ja-JP" sz="1400" dirty="0" err="1">
                <a:solidFill>
                  <a:srgbClr val="5F5F5F"/>
                </a:solidFill>
              </a:rPr>
              <a:t>RobotController.h</a:t>
            </a:r>
            <a:r>
              <a:rPr lang="ja-JP" altLang="en-US" sz="1400" dirty="0">
                <a:solidFill>
                  <a:srgbClr val="5F5F5F"/>
                </a:solidFill>
              </a:rPr>
              <a:t>の編集</a:t>
            </a:r>
            <a:endParaRPr lang="en-US" altLang="ja-JP" sz="1400" dirty="0">
              <a:solidFill>
                <a:srgbClr val="5F5F5F"/>
              </a:solidFill>
            </a:endParaRPr>
          </a:p>
          <a:p>
            <a:pPr lvl="1" eaLnBrk="1" hangingPunct="1">
              <a:lnSpc>
                <a:spcPct val="80000"/>
              </a:lnSpc>
            </a:pPr>
            <a:r>
              <a:rPr lang="en-US" altLang="ja-JP" sz="1400" dirty="0">
                <a:solidFill>
                  <a:srgbClr val="5F5F5F"/>
                </a:solidFill>
              </a:rPr>
              <a:t>RobotController.cpp</a:t>
            </a:r>
            <a:r>
              <a:rPr lang="ja-JP" altLang="en-US" sz="1400" dirty="0">
                <a:solidFill>
                  <a:srgbClr val="5F5F5F"/>
                </a:solidFill>
              </a:rPr>
              <a:t>の編集</a:t>
            </a:r>
            <a:endParaRPr lang="en-US" altLang="ja-JP" sz="1400" dirty="0">
              <a:solidFill>
                <a:srgbClr val="5F5F5F"/>
              </a:solidFill>
            </a:endParaRPr>
          </a:p>
          <a:p>
            <a:pPr eaLnBrk="1" hangingPunct="1">
              <a:lnSpc>
                <a:spcPct val="80000"/>
              </a:lnSpc>
            </a:pPr>
            <a:r>
              <a:rPr lang="ja-JP" altLang="en-US" sz="2400" dirty="0">
                <a:solidFill>
                  <a:srgbClr val="5F5F5F"/>
                </a:solidFill>
              </a:rPr>
              <a:t>ビルド</a:t>
            </a:r>
            <a:endParaRPr lang="en-US" altLang="ja-JP" sz="2400" dirty="0">
              <a:solidFill>
                <a:srgbClr val="5F5F5F"/>
              </a:solidFill>
            </a:endParaRPr>
          </a:p>
          <a:p>
            <a:pPr lvl="1" eaLnBrk="1" hangingPunct="1">
              <a:lnSpc>
                <a:spcPct val="80000"/>
              </a:lnSpc>
            </a:pPr>
            <a:r>
              <a:rPr lang="en-US" altLang="ja-JP" sz="2000" dirty="0">
                <a:solidFill>
                  <a:srgbClr val="5F5F5F"/>
                </a:solidFill>
              </a:rPr>
              <a:t>Windows</a:t>
            </a:r>
            <a:r>
              <a:rPr lang="ja-JP" altLang="en-US" sz="2000" dirty="0">
                <a:solidFill>
                  <a:srgbClr val="5F5F5F"/>
                </a:solidFill>
              </a:rPr>
              <a:t>： </a:t>
            </a:r>
            <a:r>
              <a:rPr lang="en-US" altLang="ja-JP" sz="2000" dirty="0">
                <a:solidFill>
                  <a:srgbClr val="5F5F5F"/>
                </a:solidFill>
              </a:rPr>
              <a:t>Visual Studio</a:t>
            </a:r>
          </a:p>
          <a:p>
            <a:pPr lvl="1" eaLnBrk="1" hangingPunct="1">
              <a:lnSpc>
                <a:spcPct val="80000"/>
              </a:lnSpc>
            </a:pPr>
            <a:r>
              <a:rPr lang="en-US" altLang="ja-JP" sz="2000" dirty="0">
                <a:solidFill>
                  <a:srgbClr val="5F5F5F"/>
                </a:solidFill>
              </a:rPr>
              <a:t>Ubuntu</a:t>
            </a:r>
            <a:r>
              <a:rPr lang="ja-JP" altLang="en-US" sz="2000" dirty="0">
                <a:solidFill>
                  <a:srgbClr val="5F5F5F"/>
                </a:solidFill>
              </a:rPr>
              <a:t>： </a:t>
            </a:r>
            <a:r>
              <a:rPr lang="en-US" altLang="ja-JP" sz="2000" dirty="0">
                <a:solidFill>
                  <a:srgbClr val="5F5F5F"/>
                </a:solidFill>
              </a:rPr>
              <a:t>Code::Blocks</a:t>
            </a:r>
          </a:p>
        </p:txBody>
      </p:sp>
      <p:sp>
        <p:nvSpPr>
          <p:cNvPr id="75781" name="Rectangle 11">
            <a:extLst>
              <a:ext uri="{FF2B5EF4-FFF2-40B4-BE49-F238E27FC236}">
                <a16:creationId xmlns:a16="http://schemas.microsoft.com/office/drawing/2014/main" id="{6CAFE2EE-DD9E-4C19-9AE1-6924C55F46FD}"/>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手順</a:t>
            </a:r>
            <a:endParaRPr lang="en-US" altLang="ja-JP">
              <a:solidFill>
                <a:srgbClr val="5F5F5F"/>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スライド番号プレースホルダ 1">
            <a:extLst>
              <a:ext uri="{FF2B5EF4-FFF2-40B4-BE49-F238E27FC236}">
                <a16:creationId xmlns:a16="http://schemas.microsoft.com/office/drawing/2014/main" id="{FED99EB1-A56C-4ED1-9710-873B680451F1}"/>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8C0322C1-4159-49AC-8854-E0F8E3931809}" type="slidenum">
              <a:rPr lang="en-US" altLang="ja-JP" sz="1400" smtClean="0"/>
              <a:pPr>
                <a:spcBef>
                  <a:spcPct val="0"/>
                </a:spcBef>
                <a:buFontTx/>
                <a:buNone/>
              </a:pPr>
              <a:t>38</a:t>
            </a:fld>
            <a:endParaRPr lang="en-US" altLang="ja-JP" sz="1400"/>
          </a:p>
        </p:txBody>
      </p:sp>
      <p:sp>
        <p:nvSpPr>
          <p:cNvPr id="77827" name="スライド番号プレースホルダ 3">
            <a:extLst>
              <a:ext uri="{FF2B5EF4-FFF2-40B4-BE49-F238E27FC236}">
                <a16:creationId xmlns:a16="http://schemas.microsoft.com/office/drawing/2014/main" id="{1289302B-52AD-40C7-9EB7-DC04002189FB}"/>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33DD5792-7BDA-43A0-8219-F3F646B2474F}" type="slidenum">
              <a:rPr lang="en-US" altLang="ja-JP" sz="1400"/>
              <a:pPr algn="r" eaLnBrk="1" hangingPunct="1">
                <a:spcBef>
                  <a:spcPct val="0"/>
                </a:spcBef>
                <a:buFontTx/>
                <a:buNone/>
              </a:pPr>
              <a:t>38</a:t>
            </a:fld>
            <a:endParaRPr lang="en-US" altLang="ja-JP" sz="1400"/>
          </a:p>
        </p:txBody>
      </p:sp>
      <p:sp>
        <p:nvSpPr>
          <p:cNvPr id="77828" name="Rectangle 2">
            <a:extLst>
              <a:ext uri="{FF2B5EF4-FFF2-40B4-BE49-F238E27FC236}">
                <a16:creationId xmlns:a16="http://schemas.microsoft.com/office/drawing/2014/main" id="{8CDA5B4D-611A-43B3-86C3-0E367F006E86}"/>
              </a:ext>
            </a:extLst>
          </p:cNvPr>
          <p:cNvSpPr>
            <a:spLocks noGrp="1" noChangeArrowheads="1"/>
          </p:cNvSpPr>
          <p:nvPr>
            <p:ph type="body" idx="4294967295"/>
          </p:nvPr>
        </p:nvSpPr>
        <p:spPr>
          <a:xfrm>
            <a:off x="457200" y="1223963"/>
            <a:ext cx="7915275" cy="4410075"/>
          </a:xfrm>
        </p:spPr>
        <p:txBody>
          <a:bodyPr/>
          <a:lstStyle/>
          <a:p>
            <a:pPr eaLnBrk="1" hangingPunct="1">
              <a:lnSpc>
                <a:spcPct val="80000"/>
              </a:lnSpc>
            </a:pPr>
            <a:r>
              <a:rPr lang="ja-JP" altLang="en-US" sz="2400">
                <a:solidFill>
                  <a:srgbClr val="5F5F5F"/>
                </a:solidFill>
              </a:rPr>
              <a:t>ビルドに必要な各種ファイルを生成</a:t>
            </a:r>
            <a:endParaRPr lang="en-US" altLang="ja-JP" sz="2400">
              <a:solidFill>
                <a:srgbClr val="5F5F5F"/>
              </a:solidFill>
            </a:endParaRPr>
          </a:p>
          <a:p>
            <a:pPr lvl="1" eaLnBrk="1" hangingPunct="1">
              <a:lnSpc>
                <a:spcPct val="80000"/>
              </a:lnSpc>
            </a:pPr>
            <a:r>
              <a:rPr lang="en-US" altLang="ja-JP" sz="1800">
                <a:solidFill>
                  <a:srgbClr val="5F5F5F"/>
                </a:solidFill>
              </a:rPr>
              <a:t>CMakeLists.txt</a:t>
            </a:r>
            <a:r>
              <a:rPr lang="ja-JP" altLang="en-US" sz="1800">
                <a:solidFill>
                  <a:srgbClr val="5F5F5F"/>
                </a:solidFill>
              </a:rPr>
              <a:t>に設定を記述</a:t>
            </a:r>
            <a:endParaRPr lang="en-US" altLang="ja-JP" sz="1800">
              <a:solidFill>
                <a:srgbClr val="5F5F5F"/>
              </a:solidFill>
            </a:endParaRPr>
          </a:p>
          <a:p>
            <a:pPr lvl="2" eaLnBrk="1" hangingPunct="1">
              <a:lnSpc>
                <a:spcPct val="80000"/>
              </a:lnSpc>
            </a:pPr>
            <a:r>
              <a:rPr lang="en-US" altLang="ja-JP" sz="1000">
                <a:solidFill>
                  <a:srgbClr val="5F5F5F"/>
                </a:solidFill>
              </a:rPr>
              <a:t>RTC Builder</a:t>
            </a:r>
            <a:r>
              <a:rPr lang="ja-JP" altLang="en-US" sz="1000">
                <a:solidFill>
                  <a:srgbClr val="5F5F5F"/>
                </a:solidFill>
              </a:rPr>
              <a:t>でスケルトンコードを作成した時に</a:t>
            </a:r>
            <a:r>
              <a:rPr lang="en-US" altLang="ja-JP" sz="1000">
                <a:solidFill>
                  <a:srgbClr val="5F5F5F"/>
                </a:solidFill>
              </a:rPr>
              <a:t>CMakeLists.txt</a:t>
            </a:r>
            <a:r>
              <a:rPr lang="ja-JP" altLang="en-US" sz="1000">
                <a:solidFill>
                  <a:srgbClr val="5F5F5F"/>
                </a:solidFill>
              </a:rPr>
              <a:t>も生成されている</a:t>
            </a:r>
            <a:endParaRPr lang="en-US" altLang="ja-JP" sz="1000">
              <a:solidFill>
                <a:srgbClr val="5F5F5F"/>
              </a:solidFill>
            </a:endParaRPr>
          </a:p>
        </p:txBody>
      </p:sp>
      <p:sp>
        <p:nvSpPr>
          <p:cNvPr id="77829" name="Rectangle 11">
            <a:extLst>
              <a:ext uri="{FF2B5EF4-FFF2-40B4-BE49-F238E27FC236}">
                <a16:creationId xmlns:a16="http://schemas.microsoft.com/office/drawing/2014/main" id="{F376F31E-76A1-47F2-83B2-7C39FBA9D947}"/>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CMake</a:t>
            </a:r>
          </a:p>
        </p:txBody>
      </p:sp>
      <p:pic>
        <p:nvPicPr>
          <p:cNvPr id="77830" name="図 1">
            <a:extLst>
              <a:ext uri="{FF2B5EF4-FFF2-40B4-BE49-F238E27FC236}">
                <a16:creationId xmlns:a16="http://schemas.microsoft.com/office/drawing/2014/main" id="{21AD1F61-4CE4-4847-A238-4A1F939BEA2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0363" y="1774825"/>
            <a:ext cx="8423275" cy="4679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スライド番号プレースホルダ 1">
            <a:extLst>
              <a:ext uri="{FF2B5EF4-FFF2-40B4-BE49-F238E27FC236}">
                <a16:creationId xmlns:a16="http://schemas.microsoft.com/office/drawing/2014/main" id="{1C6C42A1-9302-4783-B86E-7A943A83DE1D}"/>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D6848A68-0AC0-4659-AB9B-35C22E2C9AD7}" type="slidenum">
              <a:rPr lang="en-US" altLang="ja-JP" sz="1400" smtClean="0"/>
              <a:pPr>
                <a:spcBef>
                  <a:spcPct val="0"/>
                </a:spcBef>
                <a:buFontTx/>
                <a:buNone/>
              </a:pPr>
              <a:t>39</a:t>
            </a:fld>
            <a:endParaRPr lang="en-US" altLang="ja-JP" sz="1400"/>
          </a:p>
        </p:txBody>
      </p:sp>
      <p:sp>
        <p:nvSpPr>
          <p:cNvPr id="79875" name="スライド番号プレースホルダ 3">
            <a:extLst>
              <a:ext uri="{FF2B5EF4-FFF2-40B4-BE49-F238E27FC236}">
                <a16:creationId xmlns:a16="http://schemas.microsoft.com/office/drawing/2014/main" id="{D185B128-1D5E-41D8-957F-E1D86F9AA0BE}"/>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05A22B5C-2387-4072-A6A5-043984E7BBC6}" type="slidenum">
              <a:rPr lang="en-US" altLang="ja-JP" sz="1400"/>
              <a:pPr algn="r" eaLnBrk="1" hangingPunct="1">
                <a:spcBef>
                  <a:spcPct val="0"/>
                </a:spcBef>
                <a:buFontTx/>
                <a:buNone/>
              </a:pPr>
              <a:t>39</a:t>
            </a:fld>
            <a:endParaRPr lang="en-US" altLang="ja-JP" sz="1400"/>
          </a:p>
        </p:txBody>
      </p:sp>
      <p:sp>
        <p:nvSpPr>
          <p:cNvPr id="79876" name="Rectangle 2">
            <a:extLst>
              <a:ext uri="{FF2B5EF4-FFF2-40B4-BE49-F238E27FC236}">
                <a16:creationId xmlns:a16="http://schemas.microsoft.com/office/drawing/2014/main" id="{B6FE8113-F2C0-47D3-89D7-C5E21739FBEC}"/>
              </a:ext>
            </a:extLst>
          </p:cNvPr>
          <p:cNvSpPr>
            <a:spLocks noGrp="1" noChangeArrowheads="1"/>
          </p:cNvSpPr>
          <p:nvPr>
            <p:ph type="body" idx="4294967295"/>
          </p:nvPr>
        </p:nvSpPr>
        <p:spPr>
          <a:xfrm>
            <a:off x="457200" y="1223963"/>
            <a:ext cx="7915275" cy="4410075"/>
          </a:xfrm>
        </p:spPr>
        <p:txBody>
          <a:bodyPr/>
          <a:lstStyle/>
          <a:p>
            <a:pPr eaLnBrk="1" hangingPunct="1">
              <a:lnSpc>
                <a:spcPct val="80000"/>
              </a:lnSpc>
            </a:pPr>
            <a:r>
              <a:rPr lang="en-US" altLang="ja-JP" sz="2400" dirty="0" err="1">
                <a:solidFill>
                  <a:srgbClr val="5F5F5F"/>
                </a:solidFill>
              </a:rPr>
              <a:t>CMake</a:t>
            </a:r>
            <a:r>
              <a:rPr lang="ja-JP" altLang="en-US" sz="2400" dirty="0">
                <a:solidFill>
                  <a:srgbClr val="5F5F5F"/>
                </a:solidFill>
              </a:rPr>
              <a:t>を使用する</a:t>
            </a:r>
            <a:endParaRPr lang="en-US" altLang="ja-JP" sz="2400" dirty="0">
              <a:solidFill>
                <a:srgbClr val="5F5F5F"/>
              </a:solidFill>
            </a:endParaRPr>
          </a:p>
          <a:p>
            <a:pPr lvl="1" eaLnBrk="1" hangingPunct="1">
              <a:lnSpc>
                <a:spcPct val="80000"/>
              </a:lnSpc>
            </a:pPr>
            <a:r>
              <a:rPr lang="en-US" altLang="ja-JP" sz="1800" dirty="0">
                <a:solidFill>
                  <a:srgbClr val="5F5F5F"/>
                </a:solidFill>
              </a:rPr>
              <a:t>Windows 8.1</a:t>
            </a:r>
          </a:p>
          <a:p>
            <a:pPr lvl="2" eaLnBrk="1" hangingPunct="1">
              <a:lnSpc>
                <a:spcPct val="80000"/>
              </a:lnSpc>
            </a:pPr>
            <a:r>
              <a:rPr lang="ja-JP" altLang="en-US" sz="1400" dirty="0">
                <a:solidFill>
                  <a:srgbClr val="5F5F5F"/>
                </a:solidFill>
              </a:rPr>
              <a:t>「スタート」→「アプリビュー</a:t>
            </a:r>
            <a:r>
              <a:rPr lang="en-US" altLang="ja-JP" sz="1400" dirty="0">
                <a:solidFill>
                  <a:srgbClr val="5F5F5F"/>
                </a:solidFill>
              </a:rPr>
              <a:t>(</a:t>
            </a:r>
            <a:r>
              <a:rPr lang="ja-JP" altLang="en-US" sz="1400" dirty="0">
                <a:solidFill>
                  <a:srgbClr val="5F5F5F"/>
                </a:solidFill>
              </a:rPr>
              <a:t>右下矢印</a:t>
            </a:r>
            <a:r>
              <a:rPr lang="en-US" altLang="ja-JP" sz="1400" dirty="0">
                <a:solidFill>
                  <a:srgbClr val="5F5F5F"/>
                </a:solidFill>
              </a:rPr>
              <a:t>)</a:t>
            </a:r>
            <a:r>
              <a:rPr lang="ja-JP" altLang="en-US" sz="1400" dirty="0">
                <a:solidFill>
                  <a:srgbClr val="5F5F5F"/>
                </a:solidFill>
              </a:rPr>
              <a:t>」→「</a:t>
            </a:r>
            <a:r>
              <a:rPr lang="en-US" altLang="ja-JP" sz="1400" dirty="0" err="1">
                <a:solidFill>
                  <a:srgbClr val="5F5F5F"/>
                </a:solidFill>
              </a:rPr>
              <a:t>CMake</a:t>
            </a:r>
            <a:r>
              <a:rPr lang="ja-JP" altLang="en-US" sz="1400" dirty="0">
                <a:solidFill>
                  <a:srgbClr val="5F5F5F"/>
                </a:solidFill>
              </a:rPr>
              <a:t>」→「</a:t>
            </a:r>
            <a:r>
              <a:rPr lang="en-US" altLang="ja-JP" sz="1400" dirty="0" err="1">
                <a:solidFill>
                  <a:srgbClr val="5F5F5F"/>
                </a:solidFill>
              </a:rPr>
              <a:t>CMake</a:t>
            </a:r>
            <a:r>
              <a:rPr lang="en-US" altLang="ja-JP" sz="1400" dirty="0">
                <a:solidFill>
                  <a:srgbClr val="5F5F5F"/>
                </a:solidFill>
              </a:rPr>
              <a:t> (</a:t>
            </a:r>
            <a:r>
              <a:rPr lang="en-US" altLang="ja-JP" sz="1400" dirty="0" err="1">
                <a:solidFill>
                  <a:srgbClr val="5F5F5F"/>
                </a:solidFill>
              </a:rPr>
              <a:t>cmake-gui</a:t>
            </a:r>
            <a:r>
              <a:rPr lang="en-US" altLang="ja-JP" sz="1400" dirty="0">
                <a:solidFill>
                  <a:srgbClr val="5F5F5F"/>
                </a:solidFill>
              </a:rPr>
              <a:t>)</a:t>
            </a:r>
            <a:r>
              <a:rPr lang="ja-JP" altLang="en-US" sz="1400" dirty="0">
                <a:solidFill>
                  <a:srgbClr val="5F5F5F"/>
                </a:solidFill>
              </a:rPr>
              <a:t>」</a:t>
            </a:r>
            <a:endParaRPr lang="en-US" altLang="ja-JP" sz="1400" dirty="0">
              <a:solidFill>
                <a:srgbClr val="5F5F5F"/>
              </a:solidFill>
            </a:endParaRPr>
          </a:p>
          <a:p>
            <a:pPr lvl="1" eaLnBrk="1" hangingPunct="1">
              <a:lnSpc>
                <a:spcPct val="80000"/>
              </a:lnSpc>
            </a:pPr>
            <a:r>
              <a:rPr lang="en-US" altLang="ja-JP" sz="1800" dirty="0">
                <a:solidFill>
                  <a:srgbClr val="5F5F5F"/>
                </a:solidFill>
              </a:rPr>
              <a:t>Windows 10</a:t>
            </a:r>
          </a:p>
          <a:p>
            <a:pPr lvl="2" eaLnBrk="1" hangingPunct="1">
              <a:lnSpc>
                <a:spcPct val="80000"/>
              </a:lnSpc>
            </a:pPr>
            <a:r>
              <a:rPr lang="ja-JP" altLang="en-US" sz="1400" dirty="0">
                <a:solidFill>
                  <a:srgbClr val="5F5F5F"/>
                </a:solidFill>
              </a:rPr>
              <a:t>左下の「ここに入力して検索」に</a:t>
            </a:r>
            <a:r>
              <a:rPr lang="en-US" altLang="ja-JP" sz="1400" dirty="0" err="1">
                <a:solidFill>
                  <a:srgbClr val="5F5F5F"/>
                </a:solidFill>
              </a:rPr>
              <a:t>CMake</a:t>
            </a:r>
            <a:r>
              <a:rPr lang="ja-JP" altLang="en-US" sz="1400" dirty="0">
                <a:solidFill>
                  <a:srgbClr val="5F5F5F"/>
                </a:solidFill>
              </a:rPr>
              <a:t>と入力して表示された</a:t>
            </a:r>
            <a:r>
              <a:rPr lang="en-US" altLang="ja-JP" sz="1400" dirty="0" err="1">
                <a:solidFill>
                  <a:srgbClr val="5F5F5F"/>
                </a:solidFill>
              </a:rPr>
              <a:t>CMake</a:t>
            </a:r>
            <a:r>
              <a:rPr lang="en-US" altLang="ja-JP" sz="1400" dirty="0">
                <a:solidFill>
                  <a:srgbClr val="5F5F5F"/>
                </a:solidFill>
              </a:rPr>
              <a:t>(</a:t>
            </a:r>
            <a:r>
              <a:rPr lang="en-US" altLang="ja-JP" sz="1400" dirty="0" err="1">
                <a:solidFill>
                  <a:srgbClr val="5F5F5F"/>
                </a:solidFill>
              </a:rPr>
              <a:t>cmake-gui</a:t>
            </a:r>
            <a:r>
              <a:rPr lang="en-US" altLang="ja-JP" sz="1400" dirty="0">
                <a:solidFill>
                  <a:srgbClr val="5F5F5F"/>
                </a:solidFill>
              </a:rPr>
              <a:t>)</a:t>
            </a:r>
            <a:r>
              <a:rPr lang="ja-JP" altLang="en-US" sz="1400" dirty="0">
                <a:solidFill>
                  <a:srgbClr val="5F5F5F"/>
                </a:solidFill>
              </a:rPr>
              <a:t>を起動</a:t>
            </a:r>
            <a:endParaRPr lang="en-US" altLang="ja-JP" sz="1400" dirty="0">
              <a:solidFill>
                <a:srgbClr val="5F5F5F"/>
              </a:solidFill>
            </a:endParaRPr>
          </a:p>
          <a:p>
            <a:pPr lvl="1" eaLnBrk="1" hangingPunct="1">
              <a:lnSpc>
                <a:spcPct val="80000"/>
              </a:lnSpc>
            </a:pPr>
            <a:r>
              <a:rPr lang="en-US" altLang="ja-JP" sz="1800" dirty="0">
                <a:solidFill>
                  <a:srgbClr val="5F5F5F"/>
                </a:solidFill>
              </a:rPr>
              <a:t>Ubuntu</a:t>
            </a:r>
          </a:p>
          <a:p>
            <a:pPr lvl="2" eaLnBrk="1" hangingPunct="1">
              <a:lnSpc>
                <a:spcPct val="80000"/>
              </a:lnSpc>
            </a:pPr>
            <a:r>
              <a:rPr lang="ja-JP" altLang="en-US" sz="1400" dirty="0">
                <a:solidFill>
                  <a:srgbClr val="5F5F5F"/>
                </a:solidFill>
              </a:rPr>
              <a:t>コマンドで「</a:t>
            </a:r>
            <a:r>
              <a:rPr lang="en-US" altLang="ja-JP" sz="1400" dirty="0" err="1">
                <a:solidFill>
                  <a:srgbClr val="5F5F5F"/>
                </a:solidFill>
              </a:rPr>
              <a:t>cmake-gui</a:t>
            </a:r>
            <a:r>
              <a:rPr lang="ja-JP" altLang="en-US" sz="1400" dirty="0">
                <a:solidFill>
                  <a:srgbClr val="5F5F5F"/>
                </a:solidFill>
              </a:rPr>
              <a:t>」を入力</a:t>
            </a:r>
            <a:endParaRPr lang="en-US" altLang="ja-JP" sz="1800" dirty="0">
              <a:solidFill>
                <a:srgbClr val="5F5F5F"/>
              </a:solidFill>
            </a:endParaRPr>
          </a:p>
        </p:txBody>
      </p:sp>
      <p:sp>
        <p:nvSpPr>
          <p:cNvPr id="79877" name="Rectangle 11">
            <a:extLst>
              <a:ext uri="{FF2B5EF4-FFF2-40B4-BE49-F238E27FC236}">
                <a16:creationId xmlns:a16="http://schemas.microsoft.com/office/drawing/2014/main" id="{9C66AE48-D6C9-430D-A976-866E6D10171A}"/>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ビルドに必要なファイルの生成</a:t>
            </a:r>
            <a:endParaRPr lang="en-US" altLang="ja-JP">
              <a:solidFill>
                <a:srgbClr val="5F5F5F"/>
              </a:solidFill>
            </a:endParaRPr>
          </a:p>
        </p:txBody>
      </p:sp>
      <p:pic>
        <p:nvPicPr>
          <p:cNvPr id="79878" name="図 1">
            <a:extLst>
              <a:ext uri="{FF2B5EF4-FFF2-40B4-BE49-F238E27FC236}">
                <a16:creationId xmlns:a16="http://schemas.microsoft.com/office/drawing/2014/main" id="{3FA7087A-4D06-4447-B84E-1146B28B1B0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292725" y="3159125"/>
            <a:ext cx="2940050" cy="304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126412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スライド番号プレースホルダ 1">
            <a:extLst>
              <a:ext uri="{FF2B5EF4-FFF2-40B4-BE49-F238E27FC236}">
                <a16:creationId xmlns:a16="http://schemas.microsoft.com/office/drawing/2014/main" id="{4D39948E-6E04-4B5E-B4D8-0B6B1381889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39C10BC3-AA55-476A-8B13-FF39455498D8}" type="slidenum">
              <a:rPr lang="en-US" altLang="ja-JP" sz="1400" smtClean="0"/>
              <a:pPr>
                <a:spcBef>
                  <a:spcPct val="0"/>
                </a:spcBef>
                <a:buFontTx/>
                <a:buNone/>
              </a:pPr>
              <a:t>4</a:t>
            </a:fld>
            <a:endParaRPr lang="en-US" altLang="ja-JP" sz="1400"/>
          </a:p>
        </p:txBody>
      </p:sp>
      <p:sp>
        <p:nvSpPr>
          <p:cNvPr id="8195" name="スライド番号プレースホルダ 3">
            <a:extLst>
              <a:ext uri="{FF2B5EF4-FFF2-40B4-BE49-F238E27FC236}">
                <a16:creationId xmlns:a16="http://schemas.microsoft.com/office/drawing/2014/main" id="{07DB895D-7F92-4D7C-ADF7-20E649F4AD24}"/>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6D7C2402-1700-4266-A5E0-C1FCE08C2EF1}" type="slidenum">
              <a:rPr lang="en-US" altLang="ja-JP" sz="1400"/>
              <a:pPr algn="r" eaLnBrk="1" hangingPunct="1">
                <a:spcBef>
                  <a:spcPct val="0"/>
                </a:spcBef>
                <a:buFontTx/>
                <a:buNone/>
              </a:pPr>
              <a:t>4</a:t>
            </a:fld>
            <a:endParaRPr lang="en-US" altLang="ja-JP" sz="1400"/>
          </a:p>
        </p:txBody>
      </p:sp>
      <p:sp>
        <p:nvSpPr>
          <p:cNvPr id="6148" name="Rectangle 2">
            <a:extLst>
              <a:ext uri="{FF2B5EF4-FFF2-40B4-BE49-F238E27FC236}">
                <a16:creationId xmlns:a16="http://schemas.microsoft.com/office/drawing/2014/main" id="{774D11BE-0AAC-41CE-A652-671AADD8A514}"/>
              </a:ext>
            </a:extLst>
          </p:cNvPr>
          <p:cNvSpPr>
            <a:spLocks noGrp="1" noChangeArrowheads="1"/>
          </p:cNvSpPr>
          <p:nvPr>
            <p:ph type="body" idx="4294967295"/>
          </p:nvPr>
        </p:nvSpPr>
        <p:spPr>
          <a:xfrm>
            <a:off x="457200" y="1223963"/>
            <a:ext cx="7915275" cy="4410075"/>
          </a:xfrm>
        </p:spPr>
        <p:txBody>
          <a:bodyPr/>
          <a:lstStyle/>
          <a:p>
            <a:pPr eaLnBrk="1" hangingPunct="1">
              <a:lnSpc>
                <a:spcPct val="80000"/>
              </a:lnSpc>
              <a:defRPr/>
            </a:pPr>
            <a:r>
              <a:rPr lang="en-US" altLang="ja-JP" sz="2000" dirty="0" err="1">
                <a:solidFill>
                  <a:srgbClr val="5F5F5F"/>
                </a:solidFill>
              </a:rPr>
              <a:t>OpenRTM-aist</a:t>
            </a:r>
            <a:endParaRPr lang="en-US" altLang="ja-JP" sz="2000" dirty="0">
              <a:solidFill>
                <a:srgbClr val="5F5F5F"/>
              </a:solidFill>
            </a:endParaRPr>
          </a:p>
          <a:p>
            <a:pPr lvl="1" eaLnBrk="1" hangingPunct="1">
              <a:lnSpc>
                <a:spcPct val="80000"/>
              </a:lnSpc>
              <a:defRPr/>
            </a:pPr>
            <a:r>
              <a:rPr lang="en-US" altLang="ja-JP" sz="1600" dirty="0">
                <a:solidFill>
                  <a:srgbClr val="5F5F5F"/>
                </a:solidFill>
              </a:rPr>
              <a:t>OpenRTM-aist-1.2.1-RELEASE_x86_64.msi</a:t>
            </a:r>
          </a:p>
          <a:p>
            <a:pPr lvl="1" eaLnBrk="1" hangingPunct="1">
              <a:lnSpc>
                <a:spcPct val="80000"/>
              </a:lnSpc>
              <a:defRPr/>
            </a:pPr>
            <a:r>
              <a:rPr lang="ja-JP" altLang="en-US" sz="1600" dirty="0">
                <a:solidFill>
                  <a:srgbClr val="5F5F5F"/>
                </a:solidFill>
              </a:rPr>
              <a:t>インストール後に再起動する</a:t>
            </a:r>
            <a:r>
              <a:rPr lang="en-US" altLang="ja-JP" sz="1600" dirty="0">
                <a:solidFill>
                  <a:srgbClr val="5F5F5F"/>
                </a:solidFill>
              </a:rPr>
              <a:t>(2</a:t>
            </a:r>
            <a:r>
              <a:rPr lang="ja-JP" altLang="en-US" sz="1600" dirty="0">
                <a:solidFill>
                  <a:srgbClr val="5F5F5F"/>
                </a:solidFill>
              </a:rPr>
              <a:t>回再起動を必要とする環境もある</a:t>
            </a:r>
            <a:r>
              <a:rPr lang="en-US" altLang="ja-JP" sz="1600" dirty="0">
                <a:solidFill>
                  <a:srgbClr val="5F5F5F"/>
                </a:solidFill>
              </a:rPr>
              <a:t>)</a:t>
            </a:r>
          </a:p>
          <a:p>
            <a:pPr eaLnBrk="1" hangingPunct="1">
              <a:lnSpc>
                <a:spcPct val="80000"/>
              </a:lnSpc>
              <a:defRPr/>
            </a:pPr>
            <a:r>
              <a:rPr lang="en-US" altLang="ja-JP" sz="2000" dirty="0">
                <a:solidFill>
                  <a:srgbClr val="5F5F5F"/>
                </a:solidFill>
              </a:rPr>
              <a:t>Python</a:t>
            </a:r>
          </a:p>
          <a:p>
            <a:pPr lvl="1" eaLnBrk="1" hangingPunct="1">
              <a:lnSpc>
                <a:spcPct val="80000"/>
              </a:lnSpc>
              <a:defRPr/>
            </a:pPr>
            <a:r>
              <a:rPr lang="en-US" altLang="ja-JP" sz="1600" dirty="0">
                <a:solidFill>
                  <a:srgbClr val="5F5F5F"/>
                </a:solidFill>
              </a:rPr>
              <a:t>python-3.7.5-amd64.msi</a:t>
            </a:r>
          </a:p>
          <a:p>
            <a:pPr lvl="1" eaLnBrk="1" hangingPunct="1">
              <a:lnSpc>
                <a:spcPct val="80000"/>
              </a:lnSpc>
              <a:defRPr/>
            </a:pPr>
            <a:r>
              <a:rPr lang="en-US" altLang="ja-JP" sz="1600" dirty="0">
                <a:solidFill>
                  <a:srgbClr val="5F5F5F"/>
                </a:solidFill>
              </a:rPr>
              <a:t>OpenRTM-aist</a:t>
            </a:r>
            <a:r>
              <a:rPr lang="ja-JP" altLang="en-US" sz="1600" dirty="0">
                <a:solidFill>
                  <a:srgbClr val="5F5F5F"/>
                </a:solidFill>
              </a:rPr>
              <a:t>の</a:t>
            </a:r>
            <a:r>
              <a:rPr lang="en-US" altLang="ja-JP" sz="1600" dirty="0">
                <a:solidFill>
                  <a:srgbClr val="5F5F5F"/>
                </a:solidFill>
              </a:rPr>
              <a:t>64bit</a:t>
            </a:r>
            <a:r>
              <a:rPr lang="ja-JP" altLang="en-US" sz="1600" dirty="0">
                <a:solidFill>
                  <a:srgbClr val="5F5F5F"/>
                </a:solidFill>
              </a:rPr>
              <a:t>版をインストールする場合は</a:t>
            </a:r>
            <a:r>
              <a:rPr lang="en-US" altLang="ja-JP" sz="1600" dirty="0">
                <a:solidFill>
                  <a:srgbClr val="5F5F5F"/>
                </a:solidFill>
              </a:rPr>
              <a:t>Python</a:t>
            </a:r>
            <a:r>
              <a:rPr lang="ja-JP" altLang="en-US" sz="1600" dirty="0">
                <a:solidFill>
                  <a:srgbClr val="5F5F5F"/>
                </a:solidFill>
              </a:rPr>
              <a:t>も</a:t>
            </a:r>
            <a:r>
              <a:rPr lang="en-US" altLang="ja-JP" sz="1600" dirty="0">
                <a:solidFill>
                  <a:srgbClr val="5F5F5F"/>
                </a:solidFill>
              </a:rPr>
              <a:t>64bit</a:t>
            </a:r>
            <a:r>
              <a:rPr lang="ja-JP" altLang="en-US" sz="1600" dirty="0">
                <a:solidFill>
                  <a:srgbClr val="5F5F5F"/>
                </a:solidFill>
              </a:rPr>
              <a:t>版をインストールする。</a:t>
            </a:r>
            <a:endParaRPr lang="en-US" altLang="ja-JP" sz="1600" dirty="0">
              <a:solidFill>
                <a:srgbClr val="5F5F5F"/>
              </a:solidFill>
            </a:endParaRPr>
          </a:p>
          <a:p>
            <a:pPr eaLnBrk="1" hangingPunct="1">
              <a:lnSpc>
                <a:spcPct val="80000"/>
              </a:lnSpc>
              <a:defRPr/>
            </a:pPr>
            <a:r>
              <a:rPr lang="en-US" altLang="ja-JP" sz="2000" dirty="0" err="1">
                <a:solidFill>
                  <a:srgbClr val="5F5F5F"/>
                </a:solidFill>
              </a:rPr>
              <a:t>CMake</a:t>
            </a:r>
            <a:endParaRPr lang="en-US" altLang="ja-JP" sz="2000" dirty="0">
              <a:solidFill>
                <a:srgbClr val="5F5F5F"/>
              </a:solidFill>
            </a:endParaRPr>
          </a:p>
          <a:p>
            <a:pPr lvl="1" eaLnBrk="1" hangingPunct="1">
              <a:lnSpc>
                <a:spcPct val="80000"/>
              </a:lnSpc>
              <a:defRPr/>
            </a:pPr>
            <a:r>
              <a:rPr lang="en-US" altLang="ja-JP" sz="1600" dirty="0">
                <a:solidFill>
                  <a:srgbClr val="5F5F5F"/>
                </a:solidFill>
              </a:rPr>
              <a:t>cmake-3.15.4-win64-x64.msi</a:t>
            </a:r>
          </a:p>
          <a:p>
            <a:pPr eaLnBrk="1" hangingPunct="1">
              <a:lnSpc>
                <a:spcPct val="80000"/>
              </a:lnSpc>
              <a:defRPr/>
            </a:pPr>
            <a:r>
              <a:rPr lang="en-US" altLang="ja-JP" sz="2000" dirty="0" err="1">
                <a:solidFill>
                  <a:srgbClr val="5F5F5F"/>
                </a:solidFill>
              </a:rPr>
              <a:t>Doxygen</a:t>
            </a:r>
            <a:endParaRPr lang="en-US" altLang="ja-JP" sz="2000" dirty="0">
              <a:solidFill>
                <a:srgbClr val="5F5F5F"/>
              </a:solidFill>
            </a:endParaRPr>
          </a:p>
          <a:p>
            <a:pPr lvl="1" eaLnBrk="1" hangingPunct="1">
              <a:lnSpc>
                <a:spcPct val="80000"/>
              </a:lnSpc>
              <a:defRPr/>
            </a:pPr>
            <a:r>
              <a:rPr lang="en-US" altLang="ja-JP" sz="1600" dirty="0">
                <a:solidFill>
                  <a:srgbClr val="5F5F5F"/>
                </a:solidFill>
              </a:rPr>
              <a:t>doxygen-1.8.14-setup.exe</a:t>
            </a:r>
          </a:p>
          <a:p>
            <a:pPr eaLnBrk="1" hangingPunct="1">
              <a:lnSpc>
                <a:spcPct val="80000"/>
              </a:lnSpc>
              <a:defRPr/>
            </a:pPr>
            <a:r>
              <a:rPr lang="en-US" altLang="ja-JP" sz="2000" dirty="0">
                <a:solidFill>
                  <a:srgbClr val="5F5F5F"/>
                </a:solidFill>
              </a:rPr>
              <a:t>Visual Studio</a:t>
            </a:r>
          </a:p>
          <a:p>
            <a:pPr lvl="1" eaLnBrk="1" hangingPunct="1">
              <a:lnSpc>
                <a:spcPct val="80000"/>
              </a:lnSpc>
              <a:defRPr/>
            </a:pPr>
            <a:r>
              <a:rPr lang="en-US" altLang="ja-JP" sz="1600" dirty="0">
                <a:solidFill>
                  <a:srgbClr val="5F5F5F"/>
                </a:solidFill>
              </a:rPr>
              <a:t>Visual Studio 2019</a:t>
            </a:r>
          </a:p>
        </p:txBody>
      </p:sp>
      <p:sp>
        <p:nvSpPr>
          <p:cNvPr id="8197" name="Rectangle 11">
            <a:extLst>
              <a:ext uri="{FF2B5EF4-FFF2-40B4-BE49-F238E27FC236}">
                <a16:creationId xmlns:a16="http://schemas.microsoft.com/office/drawing/2014/main" id="{9A901FBC-B0EA-420C-B016-E3DD330968EA}"/>
              </a:ext>
            </a:extLst>
          </p:cNvPr>
          <p:cNvSpPr>
            <a:spLocks noGrp="1" noChangeArrowheads="1"/>
          </p:cNvSpPr>
          <p:nvPr>
            <p:ph type="title" idx="4294967295"/>
          </p:nvPr>
        </p:nvSpPr>
        <p:spPr>
          <a:xfrm>
            <a:off x="179388" y="403225"/>
            <a:ext cx="8805862" cy="865188"/>
          </a:xfrm>
        </p:spPr>
        <p:txBody>
          <a:bodyPr/>
          <a:lstStyle/>
          <a:p>
            <a:pPr eaLnBrk="1" hangingPunct="1"/>
            <a:r>
              <a:rPr lang="ja-JP" altLang="en-US" dirty="0">
                <a:solidFill>
                  <a:srgbClr val="5F5F5F"/>
                </a:solidFill>
              </a:rPr>
              <a:t>インストールの確認</a:t>
            </a:r>
            <a:r>
              <a:rPr lang="en-US" altLang="ja-JP" dirty="0">
                <a:solidFill>
                  <a:srgbClr val="5F5F5F"/>
                </a:solidFill>
              </a:rPr>
              <a:t>(Windows)</a:t>
            </a:r>
          </a:p>
        </p:txBody>
      </p:sp>
    </p:spTree>
    <p:extLst>
      <p:ext uri="{BB962C8B-B14F-4D97-AF65-F5344CB8AC3E}">
        <p14:creationId xmlns:p14="http://schemas.microsoft.com/office/powerpoint/2010/main" val="407728186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スライド番号プレースホルダ 1">
            <a:extLst>
              <a:ext uri="{FF2B5EF4-FFF2-40B4-BE49-F238E27FC236}">
                <a16:creationId xmlns:a16="http://schemas.microsoft.com/office/drawing/2014/main" id="{A8135C90-8A69-464E-8D99-F988E2C9716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7EF3A91-BECD-4A16-8C32-32ED5B8C0391}" type="slidenum">
              <a:rPr lang="en-US" altLang="ja-JP" sz="1400" smtClean="0"/>
              <a:pPr>
                <a:spcBef>
                  <a:spcPct val="0"/>
                </a:spcBef>
                <a:buFontTx/>
                <a:buNone/>
              </a:pPr>
              <a:t>40</a:t>
            </a:fld>
            <a:endParaRPr lang="en-US" altLang="ja-JP" sz="1400"/>
          </a:p>
        </p:txBody>
      </p:sp>
      <p:sp>
        <p:nvSpPr>
          <p:cNvPr id="23555" name="スライド番号プレースホルダ 3">
            <a:extLst>
              <a:ext uri="{FF2B5EF4-FFF2-40B4-BE49-F238E27FC236}">
                <a16:creationId xmlns:a16="http://schemas.microsoft.com/office/drawing/2014/main" id="{8DFCEF0E-7688-4484-9F94-BD286C76C50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56407EC-5C52-4A71-8B21-6B5C840D2EEE}" type="slidenum">
              <a:rPr lang="en-US" altLang="ja-JP" sz="1400"/>
              <a:pPr algn="r" eaLnBrk="1" hangingPunct="1">
                <a:spcBef>
                  <a:spcPct val="0"/>
                </a:spcBef>
                <a:buFontTx/>
                <a:buNone/>
              </a:pPr>
              <a:t>40</a:t>
            </a:fld>
            <a:endParaRPr lang="en-US" altLang="ja-JP" sz="1400"/>
          </a:p>
        </p:txBody>
      </p:sp>
      <p:sp>
        <p:nvSpPr>
          <p:cNvPr id="23556" name="Rectangle 2">
            <a:extLst>
              <a:ext uri="{FF2B5EF4-FFF2-40B4-BE49-F238E27FC236}">
                <a16:creationId xmlns:a16="http://schemas.microsoft.com/office/drawing/2014/main" id="{FCDAA210-A0EF-4452-AF7C-2950D6B5A95A}"/>
              </a:ext>
            </a:extLst>
          </p:cNvPr>
          <p:cNvSpPr>
            <a:spLocks noGrp="1" noChangeArrowheads="1"/>
          </p:cNvSpPr>
          <p:nvPr>
            <p:ph type="body" idx="4294967295"/>
          </p:nvPr>
        </p:nvSpPr>
        <p:spPr>
          <a:xfrm>
            <a:off x="457200" y="1223963"/>
            <a:ext cx="7915275" cy="2519362"/>
          </a:xfrm>
        </p:spPr>
        <p:txBody>
          <a:bodyPr/>
          <a:lstStyle/>
          <a:p>
            <a:pPr eaLnBrk="1" hangingPunct="1">
              <a:lnSpc>
                <a:spcPct val="80000"/>
              </a:lnSpc>
            </a:pPr>
            <a:r>
              <a:rPr lang="en-US" altLang="ja-JP" sz="2000" dirty="0">
                <a:solidFill>
                  <a:srgbClr val="5F5F5F"/>
                </a:solidFill>
              </a:rPr>
              <a:t>Windows 8.1</a:t>
            </a:r>
          </a:p>
          <a:p>
            <a:pPr lvl="1" eaLnBrk="1" hangingPunct="1">
              <a:lnSpc>
                <a:spcPct val="80000"/>
              </a:lnSpc>
            </a:pPr>
            <a:endParaRPr lang="en-US" altLang="ja-JP" sz="800" dirty="0">
              <a:solidFill>
                <a:srgbClr val="5F5F5F"/>
              </a:solidFill>
            </a:endParaRPr>
          </a:p>
          <a:p>
            <a:pPr lvl="2" eaLnBrk="1" hangingPunct="1">
              <a:lnSpc>
                <a:spcPct val="80000"/>
              </a:lnSpc>
            </a:pPr>
            <a:endParaRPr lang="en-US" altLang="ja-JP" sz="1200" dirty="0">
              <a:solidFill>
                <a:srgbClr val="5F5F5F"/>
              </a:solidFill>
            </a:endParaRPr>
          </a:p>
        </p:txBody>
      </p:sp>
      <p:sp>
        <p:nvSpPr>
          <p:cNvPr id="23557" name="Rectangle 11">
            <a:extLst>
              <a:ext uri="{FF2B5EF4-FFF2-40B4-BE49-F238E27FC236}">
                <a16:creationId xmlns:a16="http://schemas.microsoft.com/office/drawing/2014/main" id="{8C36A925-BB7A-442F-9851-4A9F90BAFE23}"/>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cmake-gui</a:t>
            </a:r>
            <a:r>
              <a:rPr lang="ja-JP" altLang="en-US" dirty="0">
                <a:solidFill>
                  <a:srgbClr val="5F5F5F"/>
                </a:solidFill>
              </a:rPr>
              <a:t>の起動</a:t>
            </a:r>
            <a:endParaRPr lang="en-US" altLang="ja-JP" dirty="0">
              <a:solidFill>
                <a:srgbClr val="5F5F5F"/>
              </a:solidFill>
            </a:endParaRPr>
          </a:p>
        </p:txBody>
      </p:sp>
      <p:pic>
        <p:nvPicPr>
          <p:cNvPr id="23558" name="図 1">
            <a:extLst>
              <a:ext uri="{FF2B5EF4-FFF2-40B4-BE49-F238E27FC236}">
                <a16:creationId xmlns:a16="http://schemas.microsoft.com/office/drawing/2014/main" id="{5F8A6BA8-2667-468F-9093-C4D6D597918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8900" y="2924175"/>
            <a:ext cx="2535238" cy="173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9" name="図 3">
            <a:extLst>
              <a:ext uri="{FF2B5EF4-FFF2-40B4-BE49-F238E27FC236}">
                <a16:creationId xmlns:a16="http://schemas.microsoft.com/office/drawing/2014/main" id="{BED6D3FF-D6E2-4137-83CE-E1951F65DFE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302000" y="2220913"/>
            <a:ext cx="2695575" cy="314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右矢印 5">
            <a:extLst>
              <a:ext uri="{FF2B5EF4-FFF2-40B4-BE49-F238E27FC236}">
                <a16:creationId xmlns:a16="http://schemas.microsoft.com/office/drawing/2014/main" id="{DBD1FF24-2AA6-4BE5-B0BA-748BEBF11329}"/>
              </a:ext>
            </a:extLst>
          </p:cNvPr>
          <p:cNvSpPr/>
          <p:nvPr/>
        </p:nvSpPr>
        <p:spPr>
          <a:xfrm>
            <a:off x="2651125" y="2638425"/>
            <a:ext cx="433388" cy="143986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15" name="右矢印 14">
            <a:extLst>
              <a:ext uri="{FF2B5EF4-FFF2-40B4-BE49-F238E27FC236}">
                <a16:creationId xmlns:a16="http://schemas.microsoft.com/office/drawing/2014/main" id="{4C7012CB-A83D-4126-924D-EB8B8FD288C6}"/>
              </a:ext>
            </a:extLst>
          </p:cNvPr>
          <p:cNvSpPr/>
          <p:nvPr/>
        </p:nvSpPr>
        <p:spPr>
          <a:xfrm>
            <a:off x="6121400" y="2660650"/>
            <a:ext cx="433388" cy="143986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23562" name="正方形/長方形 8">
            <a:extLst>
              <a:ext uri="{FF2B5EF4-FFF2-40B4-BE49-F238E27FC236}">
                <a16:creationId xmlns:a16="http://schemas.microsoft.com/office/drawing/2014/main" id="{10A0E377-1EB7-4B60-853C-E665786470F6}"/>
              </a:ext>
            </a:extLst>
          </p:cNvPr>
          <p:cNvSpPr>
            <a:spLocks noChangeArrowheads="1"/>
          </p:cNvSpPr>
          <p:nvPr/>
        </p:nvSpPr>
        <p:spPr bwMode="auto">
          <a:xfrm>
            <a:off x="1016000" y="1797050"/>
            <a:ext cx="1087438"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r>
              <a:rPr lang="ja-JP" altLang="en-US" sz="1400">
                <a:solidFill>
                  <a:srgbClr val="5F5F5F"/>
                </a:solidFill>
              </a:rPr>
              <a:t>デスクトップ</a:t>
            </a:r>
            <a:endParaRPr lang="ja-JP" altLang="en-US" sz="1400">
              <a:solidFill>
                <a:schemeClr val="tx1"/>
              </a:solidFill>
            </a:endParaRPr>
          </a:p>
        </p:txBody>
      </p:sp>
      <p:sp>
        <p:nvSpPr>
          <p:cNvPr id="23563" name="正方形/長方形 17">
            <a:extLst>
              <a:ext uri="{FF2B5EF4-FFF2-40B4-BE49-F238E27FC236}">
                <a16:creationId xmlns:a16="http://schemas.microsoft.com/office/drawing/2014/main" id="{635BF28E-2AE7-433D-A573-CA4574C0A260}"/>
              </a:ext>
            </a:extLst>
          </p:cNvPr>
          <p:cNvSpPr>
            <a:spLocks noChangeArrowheads="1"/>
          </p:cNvSpPr>
          <p:nvPr/>
        </p:nvSpPr>
        <p:spPr bwMode="auto">
          <a:xfrm>
            <a:off x="4022725" y="1797050"/>
            <a:ext cx="1135063"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r>
              <a:rPr lang="ja-JP" altLang="en-US" sz="1400">
                <a:solidFill>
                  <a:srgbClr val="5F5F5F"/>
                </a:solidFill>
              </a:rPr>
              <a:t>スタート画面</a:t>
            </a:r>
            <a:endParaRPr lang="ja-JP" altLang="en-US" sz="1400">
              <a:solidFill>
                <a:schemeClr val="tx1"/>
              </a:solidFill>
            </a:endParaRPr>
          </a:p>
        </p:txBody>
      </p:sp>
      <p:sp>
        <p:nvSpPr>
          <p:cNvPr id="23564" name="正方形/長方形 18">
            <a:extLst>
              <a:ext uri="{FF2B5EF4-FFF2-40B4-BE49-F238E27FC236}">
                <a16:creationId xmlns:a16="http://schemas.microsoft.com/office/drawing/2014/main" id="{68254503-BA0F-4897-A308-4A3ECA65208E}"/>
              </a:ext>
            </a:extLst>
          </p:cNvPr>
          <p:cNvSpPr>
            <a:spLocks noChangeArrowheads="1"/>
          </p:cNvSpPr>
          <p:nvPr/>
        </p:nvSpPr>
        <p:spPr bwMode="auto">
          <a:xfrm>
            <a:off x="7013575" y="1781175"/>
            <a:ext cx="11144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r>
              <a:rPr lang="ja-JP" altLang="en-US" sz="1400">
                <a:solidFill>
                  <a:schemeClr val="tx1"/>
                </a:solidFill>
              </a:rPr>
              <a:t>アプリビュー</a:t>
            </a:r>
          </a:p>
        </p:txBody>
      </p:sp>
      <p:pic>
        <p:nvPicPr>
          <p:cNvPr id="2" name="図 1">
            <a:extLst>
              <a:ext uri="{FF2B5EF4-FFF2-40B4-BE49-F238E27FC236}">
                <a16:creationId xmlns:a16="http://schemas.microsoft.com/office/drawing/2014/main" id="{FC14186B-FD08-45E3-82AF-92A3304B5026}"/>
              </a:ext>
            </a:extLst>
          </p:cNvPr>
          <p:cNvPicPr>
            <a:picLocks noChangeAspect="1"/>
          </p:cNvPicPr>
          <p:nvPr/>
        </p:nvPicPr>
        <p:blipFill>
          <a:blip r:embed="rId5"/>
          <a:stretch>
            <a:fillRect/>
          </a:stretch>
        </p:blipFill>
        <p:spPr>
          <a:xfrm>
            <a:off x="6639470" y="2762772"/>
            <a:ext cx="2433030" cy="1623748"/>
          </a:xfrm>
          <a:prstGeom prst="rect">
            <a:avLst/>
          </a:prstGeom>
        </p:spPr>
      </p:pic>
    </p:spTree>
    <p:extLst>
      <p:ext uri="{BB962C8B-B14F-4D97-AF65-F5344CB8AC3E}">
        <p14:creationId xmlns:p14="http://schemas.microsoft.com/office/powerpoint/2010/main" val="18079849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スライド番号プレースホルダ 1">
            <a:extLst>
              <a:ext uri="{FF2B5EF4-FFF2-40B4-BE49-F238E27FC236}">
                <a16:creationId xmlns:a16="http://schemas.microsoft.com/office/drawing/2014/main" id="{A8135C90-8A69-464E-8D99-F988E2C9716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7EF3A91-BECD-4A16-8C32-32ED5B8C0391}" type="slidenum">
              <a:rPr lang="en-US" altLang="ja-JP" sz="1400" smtClean="0"/>
              <a:pPr>
                <a:spcBef>
                  <a:spcPct val="0"/>
                </a:spcBef>
                <a:buFontTx/>
                <a:buNone/>
              </a:pPr>
              <a:t>41</a:t>
            </a:fld>
            <a:endParaRPr lang="en-US" altLang="ja-JP" sz="1400"/>
          </a:p>
        </p:txBody>
      </p:sp>
      <p:sp>
        <p:nvSpPr>
          <p:cNvPr id="23555" name="スライド番号プレースホルダ 3">
            <a:extLst>
              <a:ext uri="{FF2B5EF4-FFF2-40B4-BE49-F238E27FC236}">
                <a16:creationId xmlns:a16="http://schemas.microsoft.com/office/drawing/2014/main" id="{8DFCEF0E-7688-4484-9F94-BD286C76C50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56407EC-5C52-4A71-8B21-6B5C840D2EEE}" type="slidenum">
              <a:rPr lang="en-US" altLang="ja-JP" sz="1400"/>
              <a:pPr algn="r" eaLnBrk="1" hangingPunct="1">
                <a:spcBef>
                  <a:spcPct val="0"/>
                </a:spcBef>
                <a:buFontTx/>
                <a:buNone/>
              </a:pPr>
              <a:t>41</a:t>
            </a:fld>
            <a:endParaRPr lang="en-US" altLang="ja-JP" sz="1400"/>
          </a:p>
        </p:txBody>
      </p:sp>
      <p:sp>
        <p:nvSpPr>
          <p:cNvPr id="23556" name="Rectangle 2">
            <a:extLst>
              <a:ext uri="{FF2B5EF4-FFF2-40B4-BE49-F238E27FC236}">
                <a16:creationId xmlns:a16="http://schemas.microsoft.com/office/drawing/2014/main" id="{FCDAA210-A0EF-4452-AF7C-2950D6B5A95A}"/>
              </a:ext>
            </a:extLst>
          </p:cNvPr>
          <p:cNvSpPr>
            <a:spLocks noGrp="1" noChangeArrowheads="1"/>
          </p:cNvSpPr>
          <p:nvPr>
            <p:ph type="body" idx="4294967295"/>
          </p:nvPr>
        </p:nvSpPr>
        <p:spPr>
          <a:xfrm>
            <a:off x="457200" y="1223963"/>
            <a:ext cx="7915275" cy="2519362"/>
          </a:xfrm>
        </p:spPr>
        <p:txBody>
          <a:bodyPr/>
          <a:lstStyle/>
          <a:p>
            <a:pPr eaLnBrk="1" hangingPunct="1">
              <a:lnSpc>
                <a:spcPct val="80000"/>
              </a:lnSpc>
            </a:pPr>
            <a:r>
              <a:rPr lang="en-US" altLang="ja-JP" sz="2000" dirty="0">
                <a:solidFill>
                  <a:srgbClr val="5F5F5F"/>
                </a:solidFill>
              </a:rPr>
              <a:t>Windows 10</a:t>
            </a:r>
          </a:p>
          <a:p>
            <a:pPr lvl="1" eaLnBrk="1" hangingPunct="1">
              <a:lnSpc>
                <a:spcPct val="80000"/>
              </a:lnSpc>
            </a:pPr>
            <a:endParaRPr lang="en-US" altLang="ja-JP" sz="800" dirty="0">
              <a:solidFill>
                <a:srgbClr val="5F5F5F"/>
              </a:solidFill>
            </a:endParaRPr>
          </a:p>
          <a:p>
            <a:pPr lvl="2" eaLnBrk="1" hangingPunct="1">
              <a:lnSpc>
                <a:spcPct val="80000"/>
              </a:lnSpc>
            </a:pPr>
            <a:endParaRPr lang="en-US" altLang="ja-JP" sz="1200" dirty="0">
              <a:solidFill>
                <a:srgbClr val="5F5F5F"/>
              </a:solidFill>
            </a:endParaRPr>
          </a:p>
        </p:txBody>
      </p:sp>
      <p:sp>
        <p:nvSpPr>
          <p:cNvPr id="7" name="Rectangle 11">
            <a:extLst>
              <a:ext uri="{FF2B5EF4-FFF2-40B4-BE49-F238E27FC236}">
                <a16:creationId xmlns:a16="http://schemas.microsoft.com/office/drawing/2014/main" id="{2DB6297F-BA19-45FB-8547-EAFDD5E32634}"/>
              </a:ext>
            </a:extLst>
          </p:cNvPr>
          <p:cNvSpPr txBox="1">
            <a:spLocks noChangeArrowheads="1"/>
          </p:cNvSpPr>
          <p:nvPr/>
        </p:nvSpPr>
        <p:spPr bwMode="auto">
          <a:xfrm>
            <a:off x="179388" y="403225"/>
            <a:ext cx="8805862" cy="86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r>
              <a:rPr lang="en-US" altLang="ja-JP" kern="0" dirty="0" err="1">
                <a:solidFill>
                  <a:srgbClr val="5F5F5F"/>
                </a:solidFill>
              </a:rPr>
              <a:t>cmake-gui</a:t>
            </a:r>
            <a:r>
              <a:rPr lang="ja-JP" altLang="en-US" kern="0" dirty="0">
                <a:solidFill>
                  <a:srgbClr val="5F5F5F"/>
                </a:solidFill>
              </a:rPr>
              <a:t>の起動</a:t>
            </a:r>
            <a:endParaRPr lang="en-US" altLang="ja-JP" kern="0" dirty="0">
              <a:solidFill>
                <a:srgbClr val="5F5F5F"/>
              </a:solidFill>
            </a:endParaRPr>
          </a:p>
        </p:txBody>
      </p:sp>
      <p:pic>
        <p:nvPicPr>
          <p:cNvPr id="3" name="図 2">
            <a:extLst>
              <a:ext uri="{FF2B5EF4-FFF2-40B4-BE49-F238E27FC236}">
                <a16:creationId xmlns:a16="http://schemas.microsoft.com/office/drawing/2014/main" id="{717B9B69-C0F2-4852-BE70-54865F572688}"/>
              </a:ext>
            </a:extLst>
          </p:cNvPr>
          <p:cNvPicPr>
            <a:picLocks noChangeAspect="1"/>
          </p:cNvPicPr>
          <p:nvPr/>
        </p:nvPicPr>
        <p:blipFill>
          <a:blip r:embed="rId3"/>
          <a:stretch>
            <a:fillRect/>
          </a:stretch>
        </p:blipFill>
        <p:spPr>
          <a:xfrm>
            <a:off x="2705334" y="1588296"/>
            <a:ext cx="3143014" cy="4987129"/>
          </a:xfrm>
          <a:prstGeom prst="rect">
            <a:avLst/>
          </a:prstGeom>
        </p:spPr>
      </p:pic>
      <p:sp>
        <p:nvSpPr>
          <p:cNvPr id="8" name="吹き出し: 四角形 7">
            <a:extLst>
              <a:ext uri="{FF2B5EF4-FFF2-40B4-BE49-F238E27FC236}">
                <a16:creationId xmlns:a16="http://schemas.microsoft.com/office/drawing/2014/main" id="{FF6105B1-2DC2-4028-AD0A-78C17BECAF42}"/>
              </a:ext>
            </a:extLst>
          </p:cNvPr>
          <p:cNvSpPr/>
          <p:nvPr/>
        </p:nvSpPr>
        <p:spPr>
          <a:xfrm>
            <a:off x="386535" y="5454225"/>
            <a:ext cx="2655295" cy="855095"/>
          </a:xfrm>
          <a:prstGeom prst="wedgeRectCallout">
            <a:avLst>
              <a:gd name="adj1" fmla="val 69415"/>
              <a:gd name="adj2" fmla="val 42450"/>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800" dirty="0">
                <a:solidFill>
                  <a:schemeClr val="tx1"/>
                </a:solidFill>
              </a:rPr>
              <a:t>左下の「ここに入力して検索」に「</a:t>
            </a:r>
            <a:r>
              <a:rPr lang="en-US" altLang="ja-JP" sz="1800" dirty="0" err="1">
                <a:solidFill>
                  <a:schemeClr val="tx1"/>
                </a:solidFill>
              </a:rPr>
              <a:t>cmake</a:t>
            </a:r>
            <a:r>
              <a:rPr lang="ja-JP" altLang="en-US" sz="1800" dirty="0">
                <a:solidFill>
                  <a:schemeClr val="tx1"/>
                </a:solidFill>
              </a:rPr>
              <a:t>」と入力</a:t>
            </a:r>
            <a:endParaRPr kumimoji="1" lang="ja-JP" altLang="en-US" sz="1800" dirty="0">
              <a:solidFill>
                <a:schemeClr val="tx1"/>
              </a:solidFill>
            </a:endParaRPr>
          </a:p>
        </p:txBody>
      </p:sp>
    </p:spTree>
    <p:extLst>
      <p:ext uri="{BB962C8B-B14F-4D97-AF65-F5344CB8AC3E}">
        <p14:creationId xmlns:p14="http://schemas.microsoft.com/office/powerpoint/2010/main" val="172493408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スライド番号プレースホルダ 1">
            <a:extLst>
              <a:ext uri="{FF2B5EF4-FFF2-40B4-BE49-F238E27FC236}">
                <a16:creationId xmlns:a16="http://schemas.microsoft.com/office/drawing/2014/main" id="{78A818D1-0448-4A70-93DE-50CD9561F4D9}"/>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E6A0A761-19C9-4596-A285-230C8AF2CCC5}" type="slidenum">
              <a:rPr lang="en-US" altLang="ja-JP" sz="1400" smtClean="0"/>
              <a:pPr>
                <a:spcBef>
                  <a:spcPct val="0"/>
                </a:spcBef>
                <a:buFontTx/>
                <a:buNone/>
              </a:pPr>
              <a:t>42</a:t>
            </a:fld>
            <a:endParaRPr lang="en-US" altLang="ja-JP" sz="1400"/>
          </a:p>
        </p:txBody>
      </p:sp>
      <p:sp>
        <p:nvSpPr>
          <p:cNvPr id="81923" name="スライド番号プレースホルダ 3">
            <a:extLst>
              <a:ext uri="{FF2B5EF4-FFF2-40B4-BE49-F238E27FC236}">
                <a16:creationId xmlns:a16="http://schemas.microsoft.com/office/drawing/2014/main" id="{565FD445-5A32-40A0-B325-DEE297C92C0D}"/>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D4A7D7B0-B6CD-475A-A14B-62F346694291}" type="slidenum">
              <a:rPr lang="en-US" altLang="ja-JP" sz="1400"/>
              <a:pPr algn="r" eaLnBrk="1" hangingPunct="1">
                <a:spcBef>
                  <a:spcPct val="0"/>
                </a:spcBef>
                <a:buFontTx/>
                <a:buNone/>
              </a:pPr>
              <a:t>42</a:t>
            </a:fld>
            <a:endParaRPr lang="en-US" altLang="ja-JP" sz="1400"/>
          </a:p>
        </p:txBody>
      </p:sp>
      <p:sp>
        <p:nvSpPr>
          <p:cNvPr id="81924" name="Rectangle 11">
            <a:extLst>
              <a:ext uri="{FF2B5EF4-FFF2-40B4-BE49-F238E27FC236}">
                <a16:creationId xmlns:a16="http://schemas.microsoft.com/office/drawing/2014/main" id="{08C47F8C-229C-42BB-AB66-63FE6FCA95DE}"/>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ビルドに必要なファイルの生成</a:t>
            </a:r>
            <a:endParaRPr lang="en-US" altLang="ja-JP">
              <a:solidFill>
                <a:srgbClr val="5F5F5F"/>
              </a:solidFill>
            </a:endParaRPr>
          </a:p>
        </p:txBody>
      </p:sp>
      <p:sp>
        <p:nvSpPr>
          <p:cNvPr id="7" name="Rectangle 2">
            <a:extLst>
              <a:ext uri="{FF2B5EF4-FFF2-40B4-BE49-F238E27FC236}">
                <a16:creationId xmlns:a16="http://schemas.microsoft.com/office/drawing/2014/main" id="{39D765FA-BD4E-4C2E-BD66-AD395C037ABA}"/>
              </a:ext>
            </a:extLst>
          </p:cNvPr>
          <p:cNvSpPr txBox="1">
            <a:spLocks noChangeArrowheads="1"/>
          </p:cNvSpPr>
          <p:nvPr/>
        </p:nvSpPr>
        <p:spPr bwMode="auto">
          <a:xfrm>
            <a:off x="457200" y="1223963"/>
            <a:ext cx="8255000" cy="944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b="1" kern="0" dirty="0">
                <a:solidFill>
                  <a:srgbClr val="FF0000"/>
                </a:solidFill>
              </a:rPr>
              <a:t>CMakeLists.txt</a:t>
            </a:r>
            <a:r>
              <a:rPr lang="ja-JP" altLang="en-US" sz="2400" kern="0" dirty="0">
                <a:solidFill>
                  <a:srgbClr val="5F5F5F"/>
                </a:solidFill>
              </a:rPr>
              <a:t>を</a:t>
            </a:r>
            <a:r>
              <a:rPr lang="en-US" altLang="ja-JP" sz="2400" kern="0" dirty="0" err="1">
                <a:solidFill>
                  <a:srgbClr val="5F5F5F"/>
                </a:solidFill>
              </a:rPr>
              <a:t>cmake-gui</a:t>
            </a:r>
            <a:r>
              <a:rPr lang="ja-JP" altLang="en-US" sz="2400" kern="0" dirty="0">
                <a:solidFill>
                  <a:srgbClr val="5F5F5F"/>
                </a:solidFill>
              </a:rPr>
              <a:t>にドラックアンドドロップ</a:t>
            </a:r>
            <a:endParaRPr lang="en-US" altLang="ja-JP" sz="2400" kern="0" dirty="0">
              <a:solidFill>
                <a:srgbClr val="5F5F5F"/>
              </a:solidFill>
            </a:endParaRPr>
          </a:p>
          <a:p>
            <a:pPr lvl="1" eaLnBrk="1" hangingPunct="1">
              <a:lnSpc>
                <a:spcPct val="80000"/>
              </a:lnSpc>
              <a:defRPr/>
            </a:pPr>
            <a:r>
              <a:rPr lang="en-US" altLang="ja-JP" sz="1800" kern="0" dirty="0">
                <a:solidFill>
                  <a:srgbClr val="5F5F5F"/>
                </a:solidFill>
              </a:rPr>
              <a:t>CMakeLists.txt</a:t>
            </a:r>
            <a:r>
              <a:rPr lang="ja-JP" altLang="en-US" sz="1800" kern="0" dirty="0">
                <a:solidFill>
                  <a:srgbClr val="5F5F5F"/>
                </a:solidFill>
              </a:rPr>
              <a:t>は</a:t>
            </a:r>
            <a:r>
              <a:rPr lang="en-US" altLang="ja-JP" sz="1800" kern="0" dirty="0">
                <a:solidFill>
                  <a:srgbClr val="5F5F5F"/>
                </a:solidFill>
              </a:rPr>
              <a:t>RTC Builder</a:t>
            </a:r>
            <a:r>
              <a:rPr lang="ja-JP" altLang="en-US" sz="1800" kern="0" dirty="0">
                <a:solidFill>
                  <a:srgbClr val="5F5F5F"/>
                </a:solidFill>
              </a:rPr>
              <a:t>で生成したプロジェクトのフォルダ</a:t>
            </a:r>
            <a:endParaRPr lang="en-US" altLang="ja-JP" sz="1800" kern="0" dirty="0">
              <a:solidFill>
                <a:srgbClr val="5F5F5F"/>
              </a:solidFill>
            </a:endParaRPr>
          </a:p>
          <a:p>
            <a:pPr marL="457200" lvl="1" indent="0" eaLnBrk="1" hangingPunct="1">
              <a:lnSpc>
                <a:spcPct val="80000"/>
              </a:lnSpc>
              <a:buFontTx/>
              <a:buNone/>
              <a:defRPr/>
            </a:pPr>
            <a:r>
              <a:rPr lang="en-US" altLang="ja-JP" sz="1800" kern="0" dirty="0">
                <a:solidFill>
                  <a:srgbClr val="5F5F5F"/>
                </a:solidFill>
              </a:rPr>
              <a:t>                                           (</a:t>
            </a:r>
            <a:r>
              <a:rPr lang="ja-JP" altLang="en-US" sz="1800" kern="0" dirty="0">
                <a:solidFill>
                  <a:srgbClr val="5F5F5F"/>
                </a:solidFill>
              </a:rPr>
              <a:t>例： </a:t>
            </a:r>
            <a:r>
              <a:rPr lang="en-US" altLang="ja-JP" sz="1800" kern="0" dirty="0">
                <a:solidFill>
                  <a:srgbClr val="5F5F5F"/>
                </a:solidFill>
              </a:rPr>
              <a:t>C:\workspace\RobotController)</a:t>
            </a:r>
          </a:p>
        </p:txBody>
      </p:sp>
      <p:pic>
        <p:nvPicPr>
          <p:cNvPr id="81926" name="図 2">
            <a:extLst>
              <a:ext uri="{FF2B5EF4-FFF2-40B4-BE49-F238E27FC236}">
                <a16:creationId xmlns:a16="http://schemas.microsoft.com/office/drawing/2014/main" id="{2C778786-2578-41F1-AEC3-2EEB226422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338" y="2503488"/>
            <a:ext cx="8720137" cy="3965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スライド番号プレースホルダ 1">
            <a:extLst>
              <a:ext uri="{FF2B5EF4-FFF2-40B4-BE49-F238E27FC236}">
                <a16:creationId xmlns:a16="http://schemas.microsoft.com/office/drawing/2014/main" id="{C931D5E2-EA04-4DA2-A9B6-AEFB43687B8E}"/>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84D8F5E4-9359-4626-AA1E-120C9AF8FA5B}" type="slidenum">
              <a:rPr lang="en-US" altLang="ja-JP" sz="1400" smtClean="0"/>
              <a:pPr>
                <a:spcBef>
                  <a:spcPct val="0"/>
                </a:spcBef>
                <a:buFontTx/>
                <a:buNone/>
              </a:pPr>
              <a:t>43</a:t>
            </a:fld>
            <a:endParaRPr lang="en-US" altLang="ja-JP" sz="1400"/>
          </a:p>
        </p:txBody>
      </p:sp>
      <p:sp>
        <p:nvSpPr>
          <p:cNvPr id="83971" name="スライド番号プレースホルダ 3">
            <a:extLst>
              <a:ext uri="{FF2B5EF4-FFF2-40B4-BE49-F238E27FC236}">
                <a16:creationId xmlns:a16="http://schemas.microsoft.com/office/drawing/2014/main" id="{ADC7BA6B-4BEB-4DB1-83F8-870DC82EE0FB}"/>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53176632-F861-4F58-8B33-54E7A7AE2D37}" type="slidenum">
              <a:rPr lang="en-US" altLang="ja-JP" sz="1400"/>
              <a:pPr algn="r" eaLnBrk="1" hangingPunct="1">
                <a:spcBef>
                  <a:spcPct val="0"/>
                </a:spcBef>
                <a:buFontTx/>
                <a:buNone/>
              </a:pPr>
              <a:t>43</a:t>
            </a:fld>
            <a:endParaRPr lang="en-US" altLang="ja-JP" sz="1400"/>
          </a:p>
        </p:txBody>
      </p:sp>
      <p:sp>
        <p:nvSpPr>
          <p:cNvPr id="83972" name="Rectangle 11">
            <a:extLst>
              <a:ext uri="{FF2B5EF4-FFF2-40B4-BE49-F238E27FC236}">
                <a16:creationId xmlns:a16="http://schemas.microsoft.com/office/drawing/2014/main" id="{08BEF967-7964-44DF-8172-5501A3E7391C}"/>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ビルドに必要なファイルの生成</a:t>
            </a:r>
            <a:endParaRPr lang="en-US" altLang="ja-JP">
              <a:solidFill>
                <a:srgbClr val="5F5F5F"/>
              </a:solidFill>
            </a:endParaRPr>
          </a:p>
        </p:txBody>
      </p:sp>
      <p:pic>
        <p:nvPicPr>
          <p:cNvPr id="83973" name="図 1">
            <a:extLst>
              <a:ext uri="{FF2B5EF4-FFF2-40B4-BE49-F238E27FC236}">
                <a16:creationId xmlns:a16="http://schemas.microsoft.com/office/drawing/2014/main" id="{ACADC142-62DE-4C2D-BAF9-6E9EE875767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62150" y="1174750"/>
            <a:ext cx="5789613" cy="56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スライド番号プレースホルダ 1">
            <a:extLst>
              <a:ext uri="{FF2B5EF4-FFF2-40B4-BE49-F238E27FC236}">
                <a16:creationId xmlns:a16="http://schemas.microsoft.com/office/drawing/2014/main" id="{37088E61-AD62-441E-ADFA-84857D115690}"/>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EA2FA997-FBBF-4424-8D8A-3DB23DFD5FE2}" type="slidenum">
              <a:rPr lang="en-US" altLang="ja-JP" sz="1400" smtClean="0"/>
              <a:pPr>
                <a:spcBef>
                  <a:spcPct val="0"/>
                </a:spcBef>
                <a:buFontTx/>
                <a:buNone/>
              </a:pPr>
              <a:t>44</a:t>
            </a:fld>
            <a:endParaRPr lang="en-US" altLang="ja-JP" sz="1400"/>
          </a:p>
        </p:txBody>
      </p:sp>
      <p:sp>
        <p:nvSpPr>
          <p:cNvPr id="86019" name="スライド番号プレースホルダ 3">
            <a:extLst>
              <a:ext uri="{FF2B5EF4-FFF2-40B4-BE49-F238E27FC236}">
                <a16:creationId xmlns:a16="http://schemas.microsoft.com/office/drawing/2014/main" id="{A0B9D586-C880-45ED-9722-131E393BB186}"/>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09C0BD8F-744A-4749-9FBE-180522E56DA6}" type="slidenum">
              <a:rPr lang="en-US" altLang="ja-JP" sz="1400"/>
              <a:pPr algn="r" eaLnBrk="1" hangingPunct="1">
                <a:spcBef>
                  <a:spcPct val="0"/>
                </a:spcBef>
                <a:buFontTx/>
                <a:buNone/>
              </a:pPr>
              <a:t>44</a:t>
            </a:fld>
            <a:endParaRPr lang="en-US" altLang="ja-JP" sz="1400"/>
          </a:p>
        </p:txBody>
      </p:sp>
      <p:sp>
        <p:nvSpPr>
          <p:cNvPr id="86020" name="Rectangle 11">
            <a:extLst>
              <a:ext uri="{FF2B5EF4-FFF2-40B4-BE49-F238E27FC236}">
                <a16:creationId xmlns:a16="http://schemas.microsoft.com/office/drawing/2014/main" id="{DA9FA7E0-79FB-4A9C-9671-B08096D3D386}"/>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ビルドに必要なファイルの生成</a:t>
            </a:r>
            <a:endParaRPr lang="en-US" altLang="ja-JP">
              <a:solidFill>
                <a:srgbClr val="5F5F5F"/>
              </a:solidFill>
            </a:endParaRPr>
          </a:p>
        </p:txBody>
      </p:sp>
      <p:pic>
        <p:nvPicPr>
          <p:cNvPr id="86021" name="図 3">
            <a:extLst>
              <a:ext uri="{FF2B5EF4-FFF2-40B4-BE49-F238E27FC236}">
                <a16:creationId xmlns:a16="http://schemas.microsoft.com/office/drawing/2014/main" id="{F702A389-3D3C-4CF7-A091-883709E2DF1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751388" y="2762250"/>
            <a:ext cx="3525837" cy="1381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6022" name="図 5">
            <a:extLst>
              <a:ext uri="{FF2B5EF4-FFF2-40B4-BE49-F238E27FC236}">
                <a16:creationId xmlns:a16="http://schemas.microsoft.com/office/drawing/2014/main" id="{8426CC10-118C-4B05-93EC-576B5CAE2FCF}"/>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740275" y="4195763"/>
            <a:ext cx="3406775" cy="538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6023" name="図 1">
            <a:extLst>
              <a:ext uri="{FF2B5EF4-FFF2-40B4-BE49-F238E27FC236}">
                <a16:creationId xmlns:a16="http://schemas.microsoft.com/office/drawing/2014/main" id="{712DDE73-94AA-4942-B2EB-8D4F5454760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838" y="1854200"/>
            <a:ext cx="4745037" cy="403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スライド番号プレースホルダ 1">
            <a:extLst>
              <a:ext uri="{FF2B5EF4-FFF2-40B4-BE49-F238E27FC236}">
                <a16:creationId xmlns:a16="http://schemas.microsoft.com/office/drawing/2014/main" id="{7E6CCF3B-4E98-4992-BFDB-0E8E7CD37389}"/>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973EBA1B-9FB7-4DAB-834A-9DA719FE99E1}" type="slidenum">
              <a:rPr lang="en-US" altLang="ja-JP" sz="1400" smtClean="0"/>
              <a:pPr>
                <a:spcBef>
                  <a:spcPct val="0"/>
                </a:spcBef>
                <a:buFontTx/>
                <a:buNone/>
              </a:pPr>
              <a:t>45</a:t>
            </a:fld>
            <a:endParaRPr lang="en-US" altLang="ja-JP" sz="1400"/>
          </a:p>
        </p:txBody>
      </p:sp>
      <p:sp>
        <p:nvSpPr>
          <p:cNvPr id="88067" name="スライド番号プレースホルダ 3">
            <a:extLst>
              <a:ext uri="{FF2B5EF4-FFF2-40B4-BE49-F238E27FC236}">
                <a16:creationId xmlns:a16="http://schemas.microsoft.com/office/drawing/2014/main" id="{7A52F2D5-2338-4640-92E2-935F16CFF26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4B0BD7A8-34BE-477C-BF4B-D8F8445683D3}" type="slidenum">
              <a:rPr lang="en-US" altLang="ja-JP" sz="1400"/>
              <a:pPr algn="r" eaLnBrk="1" hangingPunct="1">
                <a:spcBef>
                  <a:spcPct val="0"/>
                </a:spcBef>
                <a:buFontTx/>
                <a:buNone/>
              </a:pPr>
              <a:t>45</a:t>
            </a:fld>
            <a:endParaRPr lang="en-US" altLang="ja-JP" sz="1400"/>
          </a:p>
        </p:txBody>
      </p:sp>
      <p:sp>
        <p:nvSpPr>
          <p:cNvPr id="88068" name="Rectangle 11">
            <a:extLst>
              <a:ext uri="{FF2B5EF4-FFF2-40B4-BE49-F238E27FC236}">
                <a16:creationId xmlns:a16="http://schemas.microsoft.com/office/drawing/2014/main" id="{4CD0FA38-C0EE-46E0-B336-C522077D76E6}"/>
              </a:ext>
            </a:extLst>
          </p:cNvPr>
          <p:cNvSpPr>
            <a:spLocks noGrp="1" noChangeArrowheads="1"/>
          </p:cNvSpPr>
          <p:nvPr>
            <p:ph type="title" idx="4294967295"/>
          </p:nvPr>
        </p:nvSpPr>
        <p:spPr>
          <a:xfrm>
            <a:off x="179388" y="403225"/>
            <a:ext cx="8805862" cy="865188"/>
          </a:xfrm>
        </p:spPr>
        <p:txBody>
          <a:bodyPr/>
          <a:lstStyle/>
          <a:p>
            <a:pPr eaLnBrk="1" hangingPunct="1"/>
            <a:r>
              <a:rPr lang="en-US" altLang="ja-JP" dirty="0" err="1">
                <a:solidFill>
                  <a:srgbClr val="5F5F5F"/>
                </a:solidFill>
              </a:rPr>
              <a:t>CMake</a:t>
            </a:r>
            <a:r>
              <a:rPr lang="en-US" altLang="ja-JP" dirty="0">
                <a:solidFill>
                  <a:srgbClr val="5F5F5F"/>
                </a:solidFill>
              </a:rPr>
              <a:t> 3.14</a:t>
            </a:r>
            <a:r>
              <a:rPr lang="ja-JP" altLang="en-US" dirty="0">
                <a:solidFill>
                  <a:srgbClr val="5F5F5F"/>
                </a:solidFill>
              </a:rPr>
              <a:t>以降の場合</a:t>
            </a:r>
            <a:endParaRPr lang="en-US" altLang="ja-JP" dirty="0">
              <a:solidFill>
                <a:srgbClr val="5F5F5F"/>
              </a:solidFill>
            </a:endParaRPr>
          </a:p>
        </p:txBody>
      </p:sp>
      <p:pic>
        <p:nvPicPr>
          <p:cNvPr id="2" name="図 1">
            <a:extLst>
              <a:ext uri="{FF2B5EF4-FFF2-40B4-BE49-F238E27FC236}">
                <a16:creationId xmlns:a16="http://schemas.microsoft.com/office/drawing/2014/main" id="{82DA53E8-C2F0-4D72-AF4E-60AB4143C2B6}"/>
              </a:ext>
            </a:extLst>
          </p:cNvPr>
          <p:cNvPicPr>
            <a:picLocks noChangeAspect="1"/>
          </p:cNvPicPr>
          <p:nvPr/>
        </p:nvPicPr>
        <p:blipFill>
          <a:blip r:embed="rId3"/>
          <a:stretch>
            <a:fillRect/>
          </a:stretch>
        </p:blipFill>
        <p:spPr>
          <a:xfrm>
            <a:off x="2185214" y="2559497"/>
            <a:ext cx="5067055" cy="3775057"/>
          </a:xfrm>
          <a:prstGeom prst="rect">
            <a:avLst/>
          </a:prstGeom>
        </p:spPr>
      </p:pic>
      <p:sp>
        <p:nvSpPr>
          <p:cNvPr id="8" name="吹き出し: 四角形 7">
            <a:extLst>
              <a:ext uri="{FF2B5EF4-FFF2-40B4-BE49-F238E27FC236}">
                <a16:creationId xmlns:a16="http://schemas.microsoft.com/office/drawing/2014/main" id="{A5C75E6F-7AF9-4CBD-B525-4C9950D60BF8}"/>
              </a:ext>
            </a:extLst>
          </p:cNvPr>
          <p:cNvSpPr/>
          <p:nvPr/>
        </p:nvSpPr>
        <p:spPr>
          <a:xfrm>
            <a:off x="1601671" y="1178749"/>
            <a:ext cx="5490609" cy="1845205"/>
          </a:xfrm>
          <a:prstGeom prst="wedgeRectCallout">
            <a:avLst>
              <a:gd name="adj1" fmla="val -11790"/>
              <a:gd name="adj2" fmla="val 79835"/>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800" dirty="0">
                <a:solidFill>
                  <a:schemeClr val="tx1"/>
                </a:solidFill>
              </a:rPr>
              <a:t>ビルド環境の設定</a:t>
            </a:r>
            <a:endParaRPr kumimoji="1" lang="en-US" altLang="ja-JP" sz="1800" dirty="0">
              <a:solidFill>
                <a:schemeClr val="tx1"/>
              </a:solidFill>
            </a:endParaRPr>
          </a:p>
          <a:p>
            <a:r>
              <a:rPr kumimoji="1" lang="en-US" altLang="ja-JP" sz="1800" dirty="0">
                <a:solidFill>
                  <a:schemeClr val="tx1"/>
                </a:solidFill>
              </a:rPr>
              <a:t>Visual Studio 2019 </a:t>
            </a:r>
            <a:r>
              <a:rPr kumimoji="1" lang="ja-JP" altLang="en-US" sz="1800" dirty="0">
                <a:solidFill>
                  <a:schemeClr val="tx1"/>
                </a:solidFill>
              </a:rPr>
              <a:t>→</a:t>
            </a:r>
            <a:r>
              <a:rPr kumimoji="1" lang="en-US" altLang="ja-JP" sz="1800" dirty="0">
                <a:solidFill>
                  <a:schemeClr val="tx1"/>
                </a:solidFill>
              </a:rPr>
              <a:t> Visual Studio 16 2019</a:t>
            </a:r>
          </a:p>
          <a:p>
            <a:r>
              <a:rPr kumimoji="1" lang="en-US" altLang="ja-JP" sz="1800" dirty="0">
                <a:solidFill>
                  <a:schemeClr val="tx1"/>
                </a:solidFill>
              </a:rPr>
              <a:t>Visual Studio 2017 </a:t>
            </a:r>
            <a:r>
              <a:rPr lang="ja-JP" altLang="en-US" sz="1800" dirty="0">
                <a:solidFill>
                  <a:schemeClr val="tx1"/>
                </a:solidFill>
              </a:rPr>
              <a:t>→ </a:t>
            </a:r>
            <a:r>
              <a:rPr lang="en-US" altLang="ja-JP" sz="1800" dirty="0">
                <a:solidFill>
                  <a:schemeClr val="tx1"/>
                </a:solidFill>
              </a:rPr>
              <a:t>Visual Studio 15 2017</a:t>
            </a:r>
          </a:p>
          <a:p>
            <a:r>
              <a:rPr lang="en-US" altLang="ja-JP" sz="1800" dirty="0">
                <a:solidFill>
                  <a:schemeClr val="tx1"/>
                </a:solidFill>
              </a:rPr>
              <a:t>Code::Blocks </a:t>
            </a:r>
            <a:r>
              <a:rPr lang="ja-JP" altLang="en-US" sz="1800" dirty="0">
                <a:solidFill>
                  <a:schemeClr val="tx1"/>
                </a:solidFill>
              </a:rPr>
              <a:t>→ </a:t>
            </a:r>
            <a:r>
              <a:rPr lang="en-US" altLang="ja-JP" sz="1800" dirty="0" err="1">
                <a:solidFill>
                  <a:schemeClr val="tx1"/>
                </a:solidFill>
              </a:rPr>
              <a:t>CodeBlocks</a:t>
            </a:r>
            <a:r>
              <a:rPr lang="en-US" altLang="ja-JP" sz="1800" dirty="0">
                <a:solidFill>
                  <a:schemeClr val="tx1"/>
                </a:solidFill>
              </a:rPr>
              <a:t> – Unix </a:t>
            </a:r>
            <a:r>
              <a:rPr lang="en-US" altLang="ja-JP" sz="1800" dirty="0" err="1">
                <a:solidFill>
                  <a:schemeClr val="tx1"/>
                </a:solidFill>
              </a:rPr>
              <a:t>Makefiles</a:t>
            </a:r>
            <a:endParaRPr lang="en-US" altLang="ja-JP" sz="1800" dirty="0">
              <a:solidFill>
                <a:schemeClr val="tx1"/>
              </a:solidFill>
            </a:endParaRPr>
          </a:p>
          <a:p>
            <a:endParaRPr lang="en-US" altLang="ja-JP" sz="1800" dirty="0">
              <a:solidFill>
                <a:schemeClr val="tx1"/>
              </a:solidFill>
            </a:endParaRPr>
          </a:p>
          <a:p>
            <a:r>
              <a:rPr kumimoji="1" lang="en-US" altLang="ja-JP" sz="1800" dirty="0">
                <a:solidFill>
                  <a:schemeClr val="tx1"/>
                </a:solidFill>
              </a:rPr>
              <a:t>※</a:t>
            </a:r>
            <a:r>
              <a:rPr kumimoji="1" lang="ja-JP" altLang="en-US" sz="1800" dirty="0">
                <a:solidFill>
                  <a:schemeClr val="tx1"/>
                </a:solidFill>
              </a:rPr>
              <a:t>貸し出した</a:t>
            </a:r>
            <a:r>
              <a:rPr lang="en-US" altLang="ja-JP" sz="1800" dirty="0">
                <a:solidFill>
                  <a:schemeClr val="tx1"/>
                </a:solidFill>
              </a:rPr>
              <a:t>PC</a:t>
            </a:r>
            <a:r>
              <a:rPr lang="ja-JP" altLang="en-US" sz="1800" dirty="0">
                <a:solidFill>
                  <a:schemeClr val="tx1"/>
                </a:solidFill>
              </a:rPr>
              <a:t>では「</a:t>
            </a:r>
            <a:r>
              <a:rPr lang="en-US" altLang="ja-JP" sz="1800" dirty="0">
                <a:solidFill>
                  <a:schemeClr val="tx1"/>
                </a:solidFill>
              </a:rPr>
              <a:t>Visual Studio 15 2017</a:t>
            </a:r>
            <a:r>
              <a:rPr lang="ja-JP" altLang="en-US" sz="1800" dirty="0">
                <a:solidFill>
                  <a:schemeClr val="tx1"/>
                </a:solidFill>
              </a:rPr>
              <a:t>」を指定</a:t>
            </a:r>
            <a:endParaRPr kumimoji="1" lang="ja-JP" altLang="en-US" sz="1800" dirty="0">
              <a:solidFill>
                <a:schemeClr val="tx1"/>
              </a:solidFill>
            </a:endParaRPr>
          </a:p>
        </p:txBody>
      </p:sp>
      <p:sp>
        <p:nvSpPr>
          <p:cNvPr id="9" name="吹き出し: 四角形 8">
            <a:extLst>
              <a:ext uri="{FF2B5EF4-FFF2-40B4-BE49-F238E27FC236}">
                <a16:creationId xmlns:a16="http://schemas.microsoft.com/office/drawing/2014/main" id="{60D610C6-AADF-4554-96C0-18979BA2DC7D}"/>
              </a:ext>
            </a:extLst>
          </p:cNvPr>
          <p:cNvSpPr/>
          <p:nvPr/>
        </p:nvSpPr>
        <p:spPr>
          <a:xfrm>
            <a:off x="1894204" y="4554125"/>
            <a:ext cx="2115234" cy="638577"/>
          </a:xfrm>
          <a:prstGeom prst="wedgeRectCallout">
            <a:avLst>
              <a:gd name="adj1" fmla="val -6885"/>
              <a:gd name="adj2" fmla="val -86903"/>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800" dirty="0">
                <a:solidFill>
                  <a:schemeClr val="tx1"/>
                </a:solidFill>
              </a:rPr>
              <a:t>X64</a:t>
            </a:r>
            <a:r>
              <a:rPr kumimoji="1" lang="ja-JP" altLang="en-US" sz="1800" dirty="0">
                <a:solidFill>
                  <a:schemeClr val="tx1"/>
                </a:solidFill>
              </a:rPr>
              <a:t>を選択する。</a:t>
            </a:r>
          </a:p>
        </p:txBody>
      </p:sp>
      <p:sp>
        <p:nvSpPr>
          <p:cNvPr id="10" name="吹き出し: 四角形 9">
            <a:extLst>
              <a:ext uri="{FF2B5EF4-FFF2-40B4-BE49-F238E27FC236}">
                <a16:creationId xmlns:a16="http://schemas.microsoft.com/office/drawing/2014/main" id="{74387111-C14D-44A7-824C-3B90A749B221}"/>
              </a:ext>
            </a:extLst>
          </p:cNvPr>
          <p:cNvSpPr/>
          <p:nvPr/>
        </p:nvSpPr>
        <p:spPr>
          <a:xfrm>
            <a:off x="4572001" y="6440410"/>
            <a:ext cx="2970329" cy="408970"/>
          </a:xfrm>
          <a:prstGeom prst="wedgeRectCallout">
            <a:avLst>
              <a:gd name="adj1" fmla="val -2225"/>
              <a:gd name="adj2" fmla="val -105964"/>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800" dirty="0">
                <a:solidFill>
                  <a:schemeClr val="tx1"/>
                </a:solidFill>
              </a:rPr>
              <a:t>設定後、</a:t>
            </a:r>
            <a:r>
              <a:rPr lang="en-US" altLang="ja-JP" sz="1800" dirty="0">
                <a:solidFill>
                  <a:schemeClr val="tx1"/>
                </a:solidFill>
              </a:rPr>
              <a:t>Finish</a:t>
            </a:r>
            <a:r>
              <a:rPr lang="ja-JP" altLang="en-US" sz="1800" dirty="0">
                <a:solidFill>
                  <a:schemeClr val="tx1"/>
                </a:solidFill>
              </a:rPr>
              <a:t>ボタンを押す</a:t>
            </a:r>
            <a:endParaRPr kumimoji="1" lang="ja-JP" altLang="en-US" sz="1800" dirty="0">
              <a:solidFill>
                <a:schemeClr val="tx1"/>
              </a:solidFill>
            </a:endParaRPr>
          </a:p>
        </p:txBody>
      </p:sp>
    </p:spTree>
    <p:extLst>
      <p:ext uri="{BB962C8B-B14F-4D97-AF65-F5344CB8AC3E}">
        <p14:creationId xmlns:p14="http://schemas.microsoft.com/office/powerpoint/2010/main" val="170760283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スライド番号プレースホルダ 1">
            <a:extLst>
              <a:ext uri="{FF2B5EF4-FFF2-40B4-BE49-F238E27FC236}">
                <a16:creationId xmlns:a16="http://schemas.microsoft.com/office/drawing/2014/main" id="{7E6CCF3B-4E98-4992-BFDB-0E8E7CD37389}"/>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973EBA1B-9FB7-4DAB-834A-9DA719FE99E1}" type="slidenum">
              <a:rPr lang="en-US" altLang="ja-JP" sz="1400" smtClean="0"/>
              <a:pPr>
                <a:spcBef>
                  <a:spcPct val="0"/>
                </a:spcBef>
                <a:buFontTx/>
                <a:buNone/>
              </a:pPr>
              <a:t>46</a:t>
            </a:fld>
            <a:endParaRPr lang="en-US" altLang="ja-JP" sz="1400"/>
          </a:p>
        </p:txBody>
      </p:sp>
      <p:sp>
        <p:nvSpPr>
          <p:cNvPr id="88067" name="スライド番号プレースホルダ 3">
            <a:extLst>
              <a:ext uri="{FF2B5EF4-FFF2-40B4-BE49-F238E27FC236}">
                <a16:creationId xmlns:a16="http://schemas.microsoft.com/office/drawing/2014/main" id="{7A52F2D5-2338-4640-92E2-935F16CFF26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4B0BD7A8-34BE-477C-BF4B-D8F8445683D3}" type="slidenum">
              <a:rPr lang="en-US" altLang="ja-JP" sz="1400"/>
              <a:pPr algn="r" eaLnBrk="1" hangingPunct="1">
                <a:spcBef>
                  <a:spcPct val="0"/>
                </a:spcBef>
                <a:buFontTx/>
                <a:buNone/>
              </a:pPr>
              <a:t>46</a:t>
            </a:fld>
            <a:endParaRPr lang="en-US" altLang="ja-JP" sz="1400"/>
          </a:p>
        </p:txBody>
      </p:sp>
      <p:sp>
        <p:nvSpPr>
          <p:cNvPr id="88068" name="Rectangle 11">
            <a:extLst>
              <a:ext uri="{FF2B5EF4-FFF2-40B4-BE49-F238E27FC236}">
                <a16:creationId xmlns:a16="http://schemas.microsoft.com/office/drawing/2014/main" id="{4CD0FA38-C0EE-46E0-B336-C522077D76E6}"/>
              </a:ext>
            </a:extLst>
          </p:cNvPr>
          <p:cNvSpPr>
            <a:spLocks noGrp="1" noChangeArrowheads="1"/>
          </p:cNvSpPr>
          <p:nvPr>
            <p:ph type="title" idx="4294967295"/>
          </p:nvPr>
        </p:nvSpPr>
        <p:spPr>
          <a:xfrm>
            <a:off x="179388" y="403225"/>
            <a:ext cx="8805862" cy="865188"/>
          </a:xfrm>
        </p:spPr>
        <p:txBody>
          <a:bodyPr/>
          <a:lstStyle/>
          <a:p>
            <a:pPr eaLnBrk="1" hangingPunct="1"/>
            <a:r>
              <a:rPr lang="en-US" altLang="ja-JP" dirty="0" err="1">
                <a:solidFill>
                  <a:srgbClr val="5F5F5F"/>
                </a:solidFill>
              </a:rPr>
              <a:t>CMake</a:t>
            </a:r>
            <a:r>
              <a:rPr lang="en-US" altLang="ja-JP" dirty="0">
                <a:solidFill>
                  <a:srgbClr val="5F5F5F"/>
                </a:solidFill>
              </a:rPr>
              <a:t> 3.13</a:t>
            </a:r>
            <a:r>
              <a:rPr lang="ja-JP" altLang="en-US" dirty="0">
                <a:solidFill>
                  <a:srgbClr val="5F5F5F"/>
                </a:solidFill>
              </a:rPr>
              <a:t>以前の場合</a:t>
            </a:r>
            <a:endParaRPr lang="en-US" altLang="ja-JP" dirty="0">
              <a:solidFill>
                <a:srgbClr val="5F5F5F"/>
              </a:solidFill>
            </a:endParaRPr>
          </a:p>
        </p:txBody>
      </p:sp>
      <p:pic>
        <p:nvPicPr>
          <p:cNvPr id="4" name="図 3">
            <a:extLst>
              <a:ext uri="{FF2B5EF4-FFF2-40B4-BE49-F238E27FC236}">
                <a16:creationId xmlns:a16="http://schemas.microsoft.com/office/drawing/2014/main" id="{645075D0-4FD7-4A9E-A59B-AEF669161986}"/>
              </a:ext>
            </a:extLst>
          </p:cNvPr>
          <p:cNvPicPr>
            <a:picLocks noChangeAspect="1"/>
          </p:cNvPicPr>
          <p:nvPr/>
        </p:nvPicPr>
        <p:blipFill>
          <a:blip r:embed="rId3"/>
          <a:stretch>
            <a:fillRect/>
          </a:stretch>
        </p:blipFill>
        <p:spPr>
          <a:xfrm>
            <a:off x="2141730" y="1496112"/>
            <a:ext cx="4699246" cy="4865175"/>
          </a:xfrm>
          <a:prstGeom prst="rect">
            <a:avLst/>
          </a:prstGeom>
        </p:spPr>
      </p:pic>
    </p:spTree>
    <p:extLst>
      <p:ext uri="{BB962C8B-B14F-4D97-AF65-F5344CB8AC3E}">
        <p14:creationId xmlns:p14="http://schemas.microsoft.com/office/powerpoint/2010/main" val="74482203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スライド番号プレースホルダ 1">
            <a:extLst>
              <a:ext uri="{FF2B5EF4-FFF2-40B4-BE49-F238E27FC236}">
                <a16:creationId xmlns:a16="http://schemas.microsoft.com/office/drawing/2014/main" id="{7E6CCF3B-4E98-4992-BFDB-0E8E7CD37389}"/>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973EBA1B-9FB7-4DAB-834A-9DA719FE99E1}" type="slidenum">
              <a:rPr lang="en-US" altLang="ja-JP" sz="1400" smtClean="0"/>
              <a:pPr>
                <a:spcBef>
                  <a:spcPct val="0"/>
                </a:spcBef>
                <a:buFontTx/>
                <a:buNone/>
              </a:pPr>
              <a:t>47</a:t>
            </a:fld>
            <a:endParaRPr lang="en-US" altLang="ja-JP" sz="1400"/>
          </a:p>
        </p:txBody>
      </p:sp>
      <p:sp>
        <p:nvSpPr>
          <p:cNvPr id="88067" name="スライド番号プレースホルダ 3">
            <a:extLst>
              <a:ext uri="{FF2B5EF4-FFF2-40B4-BE49-F238E27FC236}">
                <a16:creationId xmlns:a16="http://schemas.microsoft.com/office/drawing/2014/main" id="{7A52F2D5-2338-4640-92E2-935F16CFF26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4B0BD7A8-34BE-477C-BF4B-D8F8445683D3}" type="slidenum">
              <a:rPr lang="en-US" altLang="ja-JP" sz="1400"/>
              <a:pPr algn="r" eaLnBrk="1" hangingPunct="1">
                <a:spcBef>
                  <a:spcPct val="0"/>
                </a:spcBef>
                <a:buFontTx/>
                <a:buNone/>
              </a:pPr>
              <a:t>47</a:t>
            </a:fld>
            <a:endParaRPr lang="en-US" altLang="ja-JP" sz="1400"/>
          </a:p>
        </p:txBody>
      </p:sp>
      <p:sp>
        <p:nvSpPr>
          <p:cNvPr id="88068" name="Rectangle 11">
            <a:extLst>
              <a:ext uri="{FF2B5EF4-FFF2-40B4-BE49-F238E27FC236}">
                <a16:creationId xmlns:a16="http://schemas.microsoft.com/office/drawing/2014/main" id="{4CD0FA38-C0EE-46E0-B336-C522077D76E6}"/>
              </a:ext>
            </a:extLst>
          </p:cNvPr>
          <p:cNvSpPr>
            <a:spLocks noGrp="1" noChangeArrowheads="1"/>
          </p:cNvSpPr>
          <p:nvPr>
            <p:ph type="title" idx="4294967295"/>
          </p:nvPr>
        </p:nvSpPr>
        <p:spPr>
          <a:xfrm>
            <a:off x="179388" y="403225"/>
            <a:ext cx="8805862" cy="865188"/>
          </a:xfrm>
        </p:spPr>
        <p:txBody>
          <a:bodyPr/>
          <a:lstStyle/>
          <a:p>
            <a:pPr eaLnBrk="1" hangingPunct="1"/>
            <a:r>
              <a:rPr lang="ja-JP" altLang="en-US" dirty="0">
                <a:solidFill>
                  <a:srgbClr val="5F5F5F"/>
                </a:solidFill>
              </a:rPr>
              <a:t>ビルドに必要なファイルの生成</a:t>
            </a:r>
            <a:endParaRPr lang="en-US" altLang="ja-JP" dirty="0">
              <a:solidFill>
                <a:srgbClr val="5F5F5F"/>
              </a:solidFill>
            </a:endParaRPr>
          </a:p>
        </p:txBody>
      </p:sp>
      <p:pic>
        <p:nvPicPr>
          <p:cNvPr id="88070" name="図 4">
            <a:extLst>
              <a:ext uri="{FF2B5EF4-FFF2-40B4-BE49-F238E27FC236}">
                <a16:creationId xmlns:a16="http://schemas.microsoft.com/office/drawing/2014/main" id="{06DF9E75-3B2C-41F6-B22E-BA74C4BA3E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41730" y="1278149"/>
            <a:ext cx="5202433" cy="5432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3353441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スライド番号プレースホルダ 1">
            <a:extLst>
              <a:ext uri="{FF2B5EF4-FFF2-40B4-BE49-F238E27FC236}">
                <a16:creationId xmlns:a16="http://schemas.microsoft.com/office/drawing/2014/main" id="{4BDB00F4-200E-480E-87DC-3AF3974F12F0}"/>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78194C1D-F13C-4529-9979-9ACCA65548DC}" type="slidenum">
              <a:rPr lang="en-US" altLang="ja-JP" sz="1400" smtClean="0"/>
              <a:pPr>
                <a:spcBef>
                  <a:spcPct val="0"/>
                </a:spcBef>
                <a:buFontTx/>
                <a:buNone/>
              </a:pPr>
              <a:t>48</a:t>
            </a:fld>
            <a:endParaRPr lang="en-US" altLang="ja-JP" sz="1400"/>
          </a:p>
        </p:txBody>
      </p:sp>
      <p:sp>
        <p:nvSpPr>
          <p:cNvPr id="90115" name="スライド番号プレースホルダ 3">
            <a:extLst>
              <a:ext uri="{FF2B5EF4-FFF2-40B4-BE49-F238E27FC236}">
                <a16:creationId xmlns:a16="http://schemas.microsoft.com/office/drawing/2014/main" id="{BD4B8208-7D72-4893-A6C6-65D7C39423F4}"/>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E324F91-6B81-458D-9D14-08434733811C}" type="slidenum">
              <a:rPr lang="en-US" altLang="ja-JP" sz="1400"/>
              <a:pPr algn="r" eaLnBrk="1" hangingPunct="1">
                <a:spcBef>
                  <a:spcPct val="0"/>
                </a:spcBef>
                <a:buFontTx/>
                <a:buNone/>
              </a:pPr>
              <a:t>48</a:t>
            </a:fld>
            <a:endParaRPr lang="en-US" altLang="ja-JP" sz="1400"/>
          </a:p>
        </p:txBody>
      </p:sp>
      <p:sp>
        <p:nvSpPr>
          <p:cNvPr id="90116" name="Rectangle 11">
            <a:extLst>
              <a:ext uri="{FF2B5EF4-FFF2-40B4-BE49-F238E27FC236}">
                <a16:creationId xmlns:a16="http://schemas.microsoft.com/office/drawing/2014/main" id="{23FA6C6A-577A-4602-A489-AC100CBCECB7}"/>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ビルドに必要なファイルの生成</a:t>
            </a:r>
            <a:endParaRPr lang="en-US" altLang="ja-JP">
              <a:solidFill>
                <a:srgbClr val="5F5F5F"/>
              </a:solidFill>
            </a:endParaRPr>
          </a:p>
        </p:txBody>
      </p:sp>
      <p:pic>
        <p:nvPicPr>
          <p:cNvPr id="90117" name="図 1">
            <a:extLst>
              <a:ext uri="{FF2B5EF4-FFF2-40B4-BE49-F238E27FC236}">
                <a16:creationId xmlns:a16="http://schemas.microsoft.com/office/drawing/2014/main" id="{A8F3C88F-D102-41AB-907C-805CECE6F3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6238" y="1257300"/>
            <a:ext cx="5805487" cy="542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スライド番号プレースホルダ 1">
            <a:extLst>
              <a:ext uri="{FF2B5EF4-FFF2-40B4-BE49-F238E27FC236}">
                <a16:creationId xmlns:a16="http://schemas.microsoft.com/office/drawing/2014/main" id="{4BDB00F4-200E-480E-87DC-3AF3974F12F0}"/>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78194C1D-F13C-4529-9979-9ACCA65548DC}" type="slidenum">
              <a:rPr lang="en-US" altLang="ja-JP" sz="1400" smtClean="0"/>
              <a:pPr>
                <a:spcBef>
                  <a:spcPct val="0"/>
                </a:spcBef>
                <a:buFontTx/>
                <a:buNone/>
              </a:pPr>
              <a:t>49</a:t>
            </a:fld>
            <a:endParaRPr lang="en-US" altLang="ja-JP" sz="1400"/>
          </a:p>
        </p:txBody>
      </p:sp>
      <p:sp>
        <p:nvSpPr>
          <p:cNvPr id="90115" name="スライド番号プレースホルダ 3">
            <a:extLst>
              <a:ext uri="{FF2B5EF4-FFF2-40B4-BE49-F238E27FC236}">
                <a16:creationId xmlns:a16="http://schemas.microsoft.com/office/drawing/2014/main" id="{BD4B8208-7D72-4893-A6C6-65D7C39423F4}"/>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E324F91-6B81-458D-9D14-08434733811C}" type="slidenum">
              <a:rPr lang="en-US" altLang="ja-JP" sz="1400"/>
              <a:pPr algn="r" eaLnBrk="1" hangingPunct="1">
                <a:spcBef>
                  <a:spcPct val="0"/>
                </a:spcBef>
                <a:buFontTx/>
                <a:buNone/>
              </a:pPr>
              <a:t>49</a:t>
            </a:fld>
            <a:endParaRPr lang="en-US" altLang="ja-JP" sz="1400"/>
          </a:p>
        </p:txBody>
      </p:sp>
      <p:sp>
        <p:nvSpPr>
          <p:cNvPr id="90116" name="Rectangle 11">
            <a:extLst>
              <a:ext uri="{FF2B5EF4-FFF2-40B4-BE49-F238E27FC236}">
                <a16:creationId xmlns:a16="http://schemas.microsoft.com/office/drawing/2014/main" id="{23FA6C6A-577A-4602-A489-AC100CBCECB7}"/>
              </a:ext>
            </a:extLst>
          </p:cNvPr>
          <p:cNvSpPr>
            <a:spLocks noGrp="1" noChangeArrowheads="1"/>
          </p:cNvSpPr>
          <p:nvPr>
            <p:ph type="title" idx="4294967295"/>
          </p:nvPr>
        </p:nvSpPr>
        <p:spPr>
          <a:xfrm>
            <a:off x="179388" y="403225"/>
            <a:ext cx="8805862" cy="865188"/>
          </a:xfrm>
        </p:spPr>
        <p:txBody>
          <a:bodyPr/>
          <a:lstStyle/>
          <a:p>
            <a:pPr eaLnBrk="1" hangingPunct="1"/>
            <a:r>
              <a:rPr lang="ja-JP" altLang="en-US" dirty="0">
                <a:solidFill>
                  <a:srgbClr val="5F5F5F"/>
                </a:solidFill>
              </a:rPr>
              <a:t>ソースコードの編集</a:t>
            </a:r>
            <a:endParaRPr lang="en-US" altLang="ja-JP" dirty="0">
              <a:solidFill>
                <a:srgbClr val="5F5F5F"/>
              </a:solidFill>
            </a:endParaRPr>
          </a:p>
        </p:txBody>
      </p:sp>
      <p:pic>
        <p:nvPicPr>
          <p:cNvPr id="3" name="図 2">
            <a:extLst>
              <a:ext uri="{FF2B5EF4-FFF2-40B4-BE49-F238E27FC236}">
                <a16:creationId xmlns:a16="http://schemas.microsoft.com/office/drawing/2014/main" id="{6F20BFBB-4C6B-4C76-8D12-FA7C0C6F0C03}"/>
              </a:ext>
            </a:extLst>
          </p:cNvPr>
          <p:cNvPicPr>
            <a:picLocks noChangeAspect="1"/>
          </p:cNvPicPr>
          <p:nvPr/>
        </p:nvPicPr>
        <p:blipFill>
          <a:blip r:embed="rId3"/>
          <a:stretch>
            <a:fillRect/>
          </a:stretch>
        </p:blipFill>
        <p:spPr>
          <a:xfrm>
            <a:off x="2006715" y="1329162"/>
            <a:ext cx="5253653" cy="5129551"/>
          </a:xfrm>
          <a:prstGeom prst="rect">
            <a:avLst/>
          </a:prstGeom>
        </p:spPr>
      </p:pic>
    </p:spTree>
    <p:extLst>
      <p:ext uri="{BB962C8B-B14F-4D97-AF65-F5344CB8AC3E}">
        <p14:creationId xmlns:p14="http://schemas.microsoft.com/office/powerpoint/2010/main" val="29356817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スライド番号プレースホルダ 1">
            <a:extLst>
              <a:ext uri="{FF2B5EF4-FFF2-40B4-BE49-F238E27FC236}">
                <a16:creationId xmlns:a16="http://schemas.microsoft.com/office/drawing/2014/main" id="{5333E151-1F15-4893-8F0D-738C8E1229EC}"/>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8671156D-2055-4738-9320-ACF99B7F9495}" type="slidenum">
              <a:rPr lang="en-US" altLang="ja-JP" sz="1400" smtClean="0"/>
              <a:pPr>
                <a:spcBef>
                  <a:spcPct val="0"/>
                </a:spcBef>
                <a:buFontTx/>
                <a:buNone/>
              </a:pPr>
              <a:t>5</a:t>
            </a:fld>
            <a:endParaRPr lang="en-US" altLang="ja-JP" sz="1400"/>
          </a:p>
        </p:txBody>
      </p:sp>
      <p:sp>
        <p:nvSpPr>
          <p:cNvPr id="12291" name="スライド番号プレースホルダ 3">
            <a:extLst>
              <a:ext uri="{FF2B5EF4-FFF2-40B4-BE49-F238E27FC236}">
                <a16:creationId xmlns:a16="http://schemas.microsoft.com/office/drawing/2014/main" id="{B1108877-050C-4930-AA7D-100C086FC761}"/>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DBD13DAE-B36C-4F36-94E4-341FF27DFEC2}" type="slidenum">
              <a:rPr lang="en-US" altLang="ja-JP" sz="1400"/>
              <a:pPr algn="r" eaLnBrk="1" hangingPunct="1">
                <a:spcBef>
                  <a:spcPct val="0"/>
                </a:spcBef>
                <a:buFontTx/>
                <a:buNone/>
              </a:pPr>
              <a:t>5</a:t>
            </a:fld>
            <a:endParaRPr lang="en-US" altLang="ja-JP" sz="1400"/>
          </a:p>
        </p:txBody>
      </p:sp>
      <p:sp>
        <p:nvSpPr>
          <p:cNvPr id="12292" name="Rectangle 2">
            <a:extLst>
              <a:ext uri="{FF2B5EF4-FFF2-40B4-BE49-F238E27FC236}">
                <a16:creationId xmlns:a16="http://schemas.microsoft.com/office/drawing/2014/main" id="{36E669C9-D66A-4454-9F27-BE8F408219DD}"/>
              </a:ext>
            </a:extLst>
          </p:cNvPr>
          <p:cNvSpPr>
            <a:spLocks noGrp="1" noChangeArrowheads="1"/>
          </p:cNvSpPr>
          <p:nvPr>
            <p:ph type="body" idx="4294967295"/>
          </p:nvPr>
        </p:nvSpPr>
        <p:spPr>
          <a:xfrm>
            <a:off x="457200" y="1051793"/>
            <a:ext cx="8507412" cy="5482552"/>
          </a:xfrm>
        </p:spPr>
        <p:txBody>
          <a:bodyPr/>
          <a:lstStyle/>
          <a:p>
            <a:pPr eaLnBrk="1" hangingPunct="1">
              <a:lnSpc>
                <a:spcPct val="80000"/>
              </a:lnSpc>
            </a:pPr>
            <a:r>
              <a:rPr lang="en-US" altLang="ja-JP" sz="1800" dirty="0">
                <a:solidFill>
                  <a:srgbClr val="5F5F5F"/>
                </a:solidFill>
              </a:rPr>
              <a:t>OpenRTM-aist</a:t>
            </a:r>
          </a:p>
          <a:p>
            <a:pPr lvl="1" eaLnBrk="1" hangingPunct="1">
              <a:lnSpc>
                <a:spcPct val="80000"/>
              </a:lnSpc>
            </a:pPr>
            <a:r>
              <a:rPr lang="en-US" altLang="ja-JP" sz="1200" dirty="0">
                <a:solidFill>
                  <a:srgbClr val="5F5F5F"/>
                </a:solidFill>
              </a:rPr>
              <a:t>$ </a:t>
            </a:r>
            <a:r>
              <a:rPr lang="en-US" altLang="ja-JP" sz="1200" dirty="0" err="1">
                <a:solidFill>
                  <a:srgbClr val="5F5F5F"/>
                </a:solidFill>
              </a:rPr>
              <a:t>wget</a:t>
            </a:r>
            <a:r>
              <a:rPr lang="en-US" altLang="ja-JP" sz="1200" dirty="0">
                <a:solidFill>
                  <a:srgbClr val="5F5F5F"/>
                </a:solidFill>
              </a:rPr>
              <a:t> https://raw.githubusercontent.com/OpenRTM/OpenRTM-aist/master/scripts/pkg_install_ubuntu.sh</a:t>
            </a:r>
          </a:p>
          <a:p>
            <a:pPr lvl="1" eaLnBrk="1" hangingPunct="1">
              <a:lnSpc>
                <a:spcPct val="80000"/>
              </a:lnSpc>
            </a:pPr>
            <a:r>
              <a:rPr lang="en-US" altLang="ja-JP" sz="1200" dirty="0">
                <a:solidFill>
                  <a:srgbClr val="5F5F5F"/>
                </a:solidFill>
              </a:rPr>
              <a:t>$ </a:t>
            </a:r>
            <a:r>
              <a:rPr lang="en-US" altLang="ja-JP" sz="1200" dirty="0" err="1">
                <a:solidFill>
                  <a:srgbClr val="5F5F5F"/>
                </a:solidFill>
              </a:rPr>
              <a:t>sudo</a:t>
            </a:r>
            <a:r>
              <a:rPr lang="en-US" altLang="ja-JP" sz="1200" dirty="0">
                <a:solidFill>
                  <a:srgbClr val="5F5F5F"/>
                </a:solidFill>
              </a:rPr>
              <a:t> </a:t>
            </a:r>
            <a:r>
              <a:rPr lang="en-US" altLang="ja-JP" sz="1200" dirty="0" err="1">
                <a:solidFill>
                  <a:srgbClr val="5F5F5F"/>
                </a:solidFill>
              </a:rPr>
              <a:t>sh</a:t>
            </a:r>
            <a:r>
              <a:rPr lang="en-US" altLang="ja-JP" sz="1200">
                <a:solidFill>
                  <a:srgbClr val="5F5F5F"/>
                </a:solidFill>
              </a:rPr>
              <a:t> pkg</a:t>
            </a:r>
            <a:r>
              <a:rPr lang="en-US" altLang="ja-JP" sz="1200" dirty="0">
                <a:solidFill>
                  <a:srgbClr val="5F5F5F"/>
                </a:solidFill>
              </a:rPr>
              <a:t>_install_ubuntu.sh -l all --</a:t>
            </a:r>
            <a:r>
              <a:rPr lang="en-US" altLang="ja-JP" sz="1400" dirty="0">
                <a:solidFill>
                  <a:srgbClr val="5F5F5F"/>
                </a:solidFill>
              </a:rPr>
              <a:t>yes</a:t>
            </a:r>
          </a:p>
          <a:p>
            <a:pPr eaLnBrk="1" hangingPunct="1">
              <a:lnSpc>
                <a:spcPct val="80000"/>
              </a:lnSpc>
            </a:pPr>
            <a:r>
              <a:rPr lang="en-US" altLang="ja-JP" sz="1800" dirty="0" err="1">
                <a:solidFill>
                  <a:srgbClr val="5F5F5F"/>
                </a:solidFill>
              </a:rPr>
              <a:t>CMake</a:t>
            </a:r>
            <a:endParaRPr lang="en-US" altLang="ja-JP" sz="1800" dirty="0">
              <a:solidFill>
                <a:srgbClr val="5F5F5F"/>
              </a:solidFill>
            </a:endParaRPr>
          </a:p>
          <a:p>
            <a:pPr lvl="1" eaLnBrk="1" hangingPunct="1">
              <a:lnSpc>
                <a:spcPct val="80000"/>
              </a:lnSpc>
            </a:pPr>
            <a:r>
              <a:rPr lang="en-US" altLang="ja-JP" sz="1200" dirty="0">
                <a:solidFill>
                  <a:srgbClr val="5F5F5F"/>
                </a:solidFill>
              </a:rPr>
              <a:t>$ </a:t>
            </a:r>
            <a:r>
              <a:rPr lang="en-US" altLang="ja-JP" sz="1200" dirty="0" err="1">
                <a:solidFill>
                  <a:srgbClr val="5F5F5F"/>
                </a:solidFill>
              </a:rPr>
              <a:t>sudo</a:t>
            </a:r>
            <a:r>
              <a:rPr lang="en-US" altLang="ja-JP" sz="1200" dirty="0">
                <a:solidFill>
                  <a:srgbClr val="5F5F5F"/>
                </a:solidFill>
              </a:rPr>
              <a:t> apt-get install </a:t>
            </a:r>
            <a:r>
              <a:rPr lang="en-US" altLang="ja-JP" sz="1200" dirty="0" err="1">
                <a:solidFill>
                  <a:srgbClr val="5F5F5F"/>
                </a:solidFill>
              </a:rPr>
              <a:t>cmake</a:t>
            </a:r>
            <a:r>
              <a:rPr lang="en-US" altLang="ja-JP" sz="1200" dirty="0">
                <a:solidFill>
                  <a:srgbClr val="5F5F5F"/>
                </a:solidFill>
              </a:rPr>
              <a:t> </a:t>
            </a:r>
            <a:r>
              <a:rPr lang="en-US" altLang="ja-JP" sz="1200" dirty="0" err="1">
                <a:solidFill>
                  <a:srgbClr val="5F5F5F"/>
                </a:solidFill>
              </a:rPr>
              <a:t>cmake-gui</a:t>
            </a:r>
            <a:endParaRPr lang="en-US" altLang="ja-JP" sz="1200" dirty="0">
              <a:solidFill>
                <a:srgbClr val="5F5F5F"/>
              </a:solidFill>
            </a:endParaRPr>
          </a:p>
          <a:p>
            <a:pPr eaLnBrk="1" hangingPunct="1">
              <a:lnSpc>
                <a:spcPct val="80000"/>
              </a:lnSpc>
            </a:pPr>
            <a:r>
              <a:rPr lang="en-US" altLang="ja-JP" sz="1800" dirty="0" err="1">
                <a:solidFill>
                  <a:srgbClr val="5F5F5F"/>
                </a:solidFill>
              </a:rPr>
              <a:t>Doxygen</a:t>
            </a:r>
            <a:endParaRPr lang="en-US" altLang="ja-JP" sz="1800" dirty="0">
              <a:solidFill>
                <a:srgbClr val="5F5F5F"/>
              </a:solidFill>
            </a:endParaRPr>
          </a:p>
          <a:p>
            <a:pPr lvl="1" eaLnBrk="1" hangingPunct="1">
              <a:lnSpc>
                <a:spcPct val="80000"/>
              </a:lnSpc>
            </a:pPr>
            <a:r>
              <a:rPr lang="en-US" altLang="ja-JP" sz="1200" dirty="0">
                <a:solidFill>
                  <a:srgbClr val="5F5F5F"/>
                </a:solidFill>
              </a:rPr>
              <a:t>$ </a:t>
            </a:r>
            <a:r>
              <a:rPr lang="en-US" altLang="ja-JP" sz="1200" dirty="0" err="1">
                <a:solidFill>
                  <a:srgbClr val="5F5F5F"/>
                </a:solidFill>
              </a:rPr>
              <a:t>sudo</a:t>
            </a:r>
            <a:r>
              <a:rPr lang="en-US" altLang="ja-JP" sz="1200" dirty="0">
                <a:solidFill>
                  <a:srgbClr val="5F5F5F"/>
                </a:solidFill>
              </a:rPr>
              <a:t> apt-get install </a:t>
            </a:r>
            <a:r>
              <a:rPr lang="en-US" altLang="ja-JP" sz="1200" dirty="0" err="1">
                <a:solidFill>
                  <a:srgbClr val="5F5F5F"/>
                </a:solidFill>
              </a:rPr>
              <a:t>doxygen</a:t>
            </a:r>
            <a:endParaRPr lang="en-US" altLang="ja-JP" sz="1200" dirty="0">
              <a:solidFill>
                <a:srgbClr val="5F5F5F"/>
              </a:solidFill>
            </a:endParaRPr>
          </a:p>
          <a:p>
            <a:pPr eaLnBrk="1" hangingPunct="1">
              <a:lnSpc>
                <a:spcPct val="80000"/>
              </a:lnSpc>
            </a:pPr>
            <a:r>
              <a:rPr lang="en-US" altLang="ja-JP" sz="1800" dirty="0">
                <a:solidFill>
                  <a:srgbClr val="5F5F5F"/>
                </a:solidFill>
              </a:rPr>
              <a:t>Java</a:t>
            </a:r>
          </a:p>
          <a:p>
            <a:pPr lvl="1" eaLnBrk="1" hangingPunct="1">
              <a:lnSpc>
                <a:spcPct val="80000"/>
              </a:lnSpc>
            </a:pPr>
            <a:r>
              <a:rPr lang="en-US" altLang="ja-JP" sz="1200" dirty="0">
                <a:solidFill>
                  <a:srgbClr val="5F5F5F"/>
                </a:solidFill>
              </a:rPr>
              <a:t>$ </a:t>
            </a:r>
            <a:r>
              <a:rPr lang="en-US" altLang="ja-JP" sz="1200" dirty="0" err="1">
                <a:solidFill>
                  <a:srgbClr val="5F5F5F"/>
                </a:solidFill>
              </a:rPr>
              <a:t>sudo</a:t>
            </a:r>
            <a:r>
              <a:rPr lang="en-US" altLang="ja-JP" sz="1200" dirty="0">
                <a:solidFill>
                  <a:srgbClr val="5F5F5F"/>
                </a:solidFill>
              </a:rPr>
              <a:t> apt-get install openjdk-8-jdk</a:t>
            </a:r>
          </a:p>
          <a:p>
            <a:pPr eaLnBrk="1" hangingPunct="1">
              <a:lnSpc>
                <a:spcPct val="80000"/>
              </a:lnSpc>
            </a:pPr>
            <a:r>
              <a:rPr lang="en-US" altLang="ja-JP" sz="1800" dirty="0">
                <a:solidFill>
                  <a:srgbClr val="5F5F5F"/>
                </a:solidFill>
              </a:rPr>
              <a:t>Code::Blocks(</a:t>
            </a:r>
            <a:r>
              <a:rPr lang="ja-JP" altLang="en-US" sz="1800" dirty="0">
                <a:solidFill>
                  <a:srgbClr val="5F5F5F"/>
                </a:solidFill>
              </a:rPr>
              <a:t>任意</a:t>
            </a:r>
            <a:r>
              <a:rPr lang="en-US" altLang="ja-JP" sz="1800" dirty="0">
                <a:solidFill>
                  <a:srgbClr val="5F5F5F"/>
                </a:solidFill>
              </a:rPr>
              <a:t>)</a:t>
            </a:r>
          </a:p>
          <a:p>
            <a:pPr lvl="1" eaLnBrk="1" hangingPunct="1">
              <a:lnSpc>
                <a:spcPct val="80000"/>
              </a:lnSpc>
            </a:pPr>
            <a:r>
              <a:rPr lang="en-US" altLang="ja-JP" sz="1200" dirty="0">
                <a:solidFill>
                  <a:srgbClr val="5F5F5F"/>
                </a:solidFill>
              </a:rPr>
              <a:t>$ </a:t>
            </a:r>
            <a:r>
              <a:rPr lang="en-US" altLang="ja-JP" sz="1200" dirty="0" err="1">
                <a:solidFill>
                  <a:srgbClr val="5F5F5F"/>
                </a:solidFill>
              </a:rPr>
              <a:t>sudo</a:t>
            </a:r>
            <a:r>
              <a:rPr lang="en-US" altLang="ja-JP" sz="1200" dirty="0">
                <a:solidFill>
                  <a:srgbClr val="5F5F5F"/>
                </a:solidFill>
              </a:rPr>
              <a:t> apt-get install </a:t>
            </a:r>
            <a:r>
              <a:rPr lang="en-US" altLang="ja-JP" sz="1200" dirty="0" err="1">
                <a:solidFill>
                  <a:srgbClr val="5F5F5F"/>
                </a:solidFill>
              </a:rPr>
              <a:t>codeblocks</a:t>
            </a:r>
            <a:endParaRPr lang="en-US" altLang="ja-JP" sz="1200" dirty="0">
              <a:solidFill>
                <a:srgbClr val="5F5F5F"/>
              </a:solidFill>
            </a:endParaRPr>
          </a:p>
          <a:p>
            <a:pPr eaLnBrk="1" hangingPunct="1">
              <a:lnSpc>
                <a:spcPct val="80000"/>
              </a:lnSpc>
            </a:pPr>
            <a:r>
              <a:rPr lang="en-US" altLang="ja-JP" sz="1600" dirty="0">
                <a:solidFill>
                  <a:srgbClr val="5F5F5F"/>
                </a:solidFill>
              </a:rPr>
              <a:t>EV3SimulatorComp</a:t>
            </a:r>
          </a:p>
          <a:p>
            <a:pPr lvl="1" eaLnBrk="1" hangingPunct="1">
              <a:lnSpc>
                <a:spcPct val="80000"/>
              </a:lnSpc>
            </a:pPr>
            <a:r>
              <a:rPr lang="en-US" altLang="ja-JP" sz="1200" dirty="0" err="1">
                <a:solidFill>
                  <a:srgbClr val="5F5F5F"/>
                </a:solidFill>
              </a:rPr>
              <a:t>sudo</a:t>
            </a:r>
            <a:r>
              <a:rPr lang="en-US" altLang="ja-JP" sz="1200" dirty="0">
                <a:solidFill>
                  <a:srgbClr val="5F5F5F"/>
                </a:solidFill>
              </a:rPr>
              <a:t> apt install git premake4 freeglut3-dev</a:t>
            </a:r>
          </a:p>
          <a:p>
            <a:pPr lvl="1" eaLnBrk="1" hangingPunct="1">
              <a:lnSpc>
                <a:spcPct val="80000"/>
              </a:lnSpc>
            </a:pPr>
            <a:r>
              <a:rPr lang="en-US" altLang="ja-JP" sz="1200" dirty="0">
                <a:solidFill>
                  <a:srgbClr val="5F5F5F"/>
                </a:solidFill>
              </a:rPr>
              <a:t>$ </a:t>
            </a:r>
            <a:r>
              <a:rPr lang="da-DK" altLang="ja-JP" sz="1200" dirty="0">
                <a:solidFill>
                  <a:srgbClr val="5F5F5F"/>
                </a:solidFill>
              </a:rPr>
              <a:t>wget https://raw.githubusercontent.com/OpenRTM/RTM_Tutorial_EV3/master/script/install_ev3_simulator.sh</a:t>
            </a:r>
          </a:p>
          <a:p>
            <a:pPr lvl="1" eaLnBrk="1" hangingPunct="1">
              <a:lnSpc>
                <a:spcPct val="80000"/>
              </a:lnSpc>
            </a:pPr>
            <a:r>
              <a:rPr lang="en-US" altLang="ja-JP" sz="1200" dirty="0" err="1">
                <a:solidFill>
                  <a:srgbClr val="5F5F5F"/>
                </a:solidFill>
              </a:rPr>
              <a:t>sh</a:t>
            </a:r>
            <a:r>
              <a:rPr lang="en-US" altLang="ja-JP" sz="1200" dirty="0">
                <a:solidFill>
                  <a:srgbClr val="5F5F5F"/>
                </a:solidFill>
              </a:rPr>
              <a:t> </a:t>
            </a:r>
            <a:r>
              <a:rPr lang="da-DK" altLang="ja-JP" sz="1200" dirty="0">
                <a:solidFill>
                  <a:srgbClr val="5F5F5F"/>
                </a:solidFill>
              </a:rPr>
              <a:t>install_ev3_simulator.sh</a:t>
            </a:r>
          </a:p>
        </p:txBody>
      </p:sp>
      <p:sp>
        <p:nvSpPr>
          <p:cNvPr id="12293" name="Rectangle 11">
            <a:extLst>
              <a:ext uri="{FF2B5EF4-FFF2-40B4-BE49-F238E27FC236}">
                <a16:creationId xmlns:a16="http://schemas.microsoft.com/office/drawing/2014/main" id="{F3ABAE27-D7DF-4C7E-B89A-918291F50B50}"/>
              </a:ext>
            </a:extLst>
          </p:cNvPr>
          <p:cNvSpPr>
            <a:spLocks noGrp="1" noChangeArrowheads="1"/>
          </p:cNvSpPr>
          <p:nvPr>
            <p:ph type="title" idx="4294967295"/>
          </p:nvPr>
        </p:nvSpPr>
        <p:spPr>
          <a:xfrm>
            <a:off x="179388" y="323655"/>
            <a:ext cx="8805862" cy="865188"/>
          </a:xfrm>
        </p:spPr>
        <p:txBody>
          <a:bodyPr/>
          <a:lstStyle/>
          <a:p>
            <a:pPr eaLnBrk="1" hangingPunct="1"/>
            <a:r>
              <a:rPr lang="ja-JP" altLang="en-US" dirty="0">
                <a:solidFill>
                  <a:srgbClr val="5F5F5F"/>
                </a:solidFill>
              </a:rPr>
              <a:t>インストールの確認</a:t>
            </a:r>
            <a:r>
              <a:rPr lang="en-US" altLang="ja-JP" dirty="0">
                <a:solidFill>
                  <a:srgbClr val="5F5F5F"/>
                </a:solidFill>
              </a:rPr>
              <a:t>(Ubuntu)</a:t>
            </a:r>
          </a:p>
        </p:txBody>
      </p:sp>
    </p:spTree>
    <p:extLst>
      <p:ext uri="{BB962C8B-B14F-4D97-AF65-F5344CB8AC3E}">
        <p14:creationId xmlns:p14="http://schemas.microsoft.com/office/powerpoint/2010/main" val="179455256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スライド番号プレースホルダ 1">
            <a:extLst>
              <a:ext uri="{FF2B5EF4-FFF2-40B4-BE49-F238E27FC236}">
                <a16:creationId xmlns:a16="http://schemas.microsoft.com/office/drawing/2014/main" id="{74D87802-9564-4C46-85B1-135D1F4F0DBD}"/>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055195C1-1A49-44C6-9A49-825E13CA7CC4}" type="slidenum">
              <a:rPr lang="en-US" altLang="ja-JP" sz="1400" smtClean="0"/>
              <a:pPr>
                <a:spcBef>
                  <a:spcPct val="0"/>
                </a:spcBef>
                <a:buFontTx/>
                <a:buNone/>
              </a:pPr>
              <a:t>50</a:t>
            </a:fld>
            <a:endParaRPr lang="en-US" altLang="ja-JP" sz="1400"/>
          </a:p>
        </p:txBody>
      </p:sp>
      <p:sp>
        <p:nvSpPr>
          <p:cNvPr id="92163" name="スライド番号プレースホルダ 3">
            <a:extLst>
              <a:ext uri="{FF2B5EF4-FFF2-40B4-BE49-F238E27FC236}">
                <a16:creationId xmlns:a16="http://schemas.microsoft.com/office/drawing/2014/main" id="{E5112588-B2E8-4DF5-8EE4-0A7AE980984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58D2C820-9BDE-4BCF-9D28-8BF105F90CCC}" type="slidenum">
              <a:rPr lang="en-US" altLang="ja-JP" sz="1400"/>
              <a:pPr algn="r" eaLnBrk="1" hangingPunct="1">
                <a:spcBef>
                  <a:spcPct val="0"/>
                </a:spcBef>
                <a:buFontTx/>
                <a:buNone/>
              </a:pPr>
              <a:t>50</a:t>
            </a:fld>
            <a:endParaRPr lang="en-US" altLang="ja-JP" sz="1400"/>
          </a:p>
        </p:txBody>
      </p:sp>
      <p:sp>
        <p:nvSpPr>
          <p:cNvPr id="92164" name="Rectangle 11">
            <a:extLst>
              <a:ext uri="{FF2B5EF4-FFF2-40B4-BE49-F238E27FC236}">
                <a16:creationId xmlns:a16="http://schemas.microsoft.com/office/drawing/2014/main" id="{6D63E9F1-683C-4E41-8658-A60BCCC74BFB}"/>
              </a:ext>
            </a:extLst>
          </p:cNvPr>
          <p:cNvSpPr>
            <a:spLocks noGrp="1" noChangeArrowheads="1"/>
          </p:cNvSpPr>
          <p:nvPr>
            <p:ph type="title" idx="4294967295"/>
          </p:nvPr>
        </p:nvSpPr>
        <p:spPr>
          <a:xfrm>
            <a:off x="179388" y="403225"/>
            <a:ext cx="8805862" cy="865188"/>
          </a:xfrm>
        </p:spPr>
        <p:txBody>
          <a:bodyPr/>
          <a:lstStyle/>
          <a:p>
            <a:pPr eaLnBrk="1" hangingPunct="1"/>
            <a:r>
              <a:rPr lang="ja-JP" altLang="en-US" dirty="0">
                <a:solidFill>
                  <a:srgbClr val="5F5F5F"/>
                </a:solidFill>
              </a:rPr>
              <a:t>ソースコードの編集</a:t>
            </a:r>
            <a:endParaRPr lang="en-US" altLang="ja-JP" dirty="0">
              <a:solidFill>
                <a:srgbClr val="5F5F5F"/>
              </a:solidFill>
            </a:endParaRPr>
          </a:p>
        </p:txBody>
      </p:sp>
      <p:sp>
        <p:nvSpPr>
          <p:cNvPr id="7" name="Rectangle 2">
            <a:extLst>
              <a:ext uri="{FF2B5EF4-FFF2-40B4-BE49-F238E27FC236}">
                <a16:creationId xmlns:a16="http://schemas.microsoft.com/office/drawing/2014/main" id="{B2E84150-9A52-4404-9948-632007B06C06}"/>
              </a:ext>
            </a:extLst>
          </p:cNvPr>
          <p:cNvSpPr txBox="1">
            <a:spLocks noChangeArrowheads="1"/>
          </p:cNvSpPr>
          <p:nvPr/>
        </p:nvSpPr>
        <p:spPr bwMode="auto">
          <a:xfrm>
            <a:off x="457200" y="1223963"/>
            <a:ext cx="8345270"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err="1">
                <a:solidFill>
                  <a:srgbClr val="5F5F5F"/>
                </a:solidFill>
              </a:rPr>
              <a:t>CMake-gui</a:t>
            </a:r>
            <a:r>
              <a:rPr lang="ja-JP" altLang="en-US" sz="2400" kern="0" dirty="0">
                <a:solidFill>
                  <a:srgbClr val="5F5F5F"/>
                </a:solidFill>
              </a:rPr>
              <a:t>のバージョンが古い場合は「</a:t>
            </a:r>
            <a:r>
              <a:rPr lang="en-US" altLang="ja-JP" sz="2400" kern="0" dirty="0">
                <a:solidFill>
                  <a:srgbClr val="5F5F5F"/>
                </a:solidFill>
              </a:rPr>
              <a:t>Open Project</a:t>
            </a:r>
            <a:r>
              <a:rPr lang="ja-JP" altLang="en-US" sz="2400" kern="0" dirty="0">
                <a:solidFill>
                  <a:srgbClr val="5F5F5F"/>
                </a:solidFill>
              </a:rPr>
              <a:t>」ボタンがないため、ファイルをダブルクリックして開く</a:t>
            </a:r>
            <a:endParaRPr lang="en-US" altLang="ja-JP" sz="2400" kern="0" dirty="0">
              <a:solidFill>
                <a:srgbClr val="5F5F5F"/>
              </a:solidFill>
            </a:endParaRPr>
          </a:p>
          <a:p>
            <a:pPr lvl="1" eaLnBrk="1" hangingPunct="1">
              <a:lnSpc>
                <a:spcPct val="80000"/>
              </a:lnSpc>
              <a:defRPr/>
            </a:pPr>
            <a:r>
              <a:rPr lang="en-US" altLang="ja-JP" sz="2000" kern="0" dirty="0">
                <a:solidFill>
                  <a:srgbClr val="5F5F5F"/>
                </a:solidFill>
              </a:rPr>
              <a:t>Windows</a:t>
            </a:r>
          </a:p>
          <a:p>
            <a:pPr lvl="2" eaLnBrk="1" hangingPunct="1">
              <a:lnSpc>
                <a:spcPct val="80000"/>
              </a:lnSpc>
              <a:defRPr/>
            </a:pPr>
            <a:r>
              <a:rPr lang="en-US" altLang="ja-JP" sz="1400" kern="0" dirty="0">
                <a:solidFill>
                  <a:srgbClr val="5F5F5F"/>
                </a:solidFill>
              </a:rPr>
              <a:t>build</a:t>
            </a:r>
            <a:r>
              <a:rPr lang="ja-JP" altLang="en-US" sz="1400" kern="0" dirty="0">
                <a:solidFill>
                  <a:srgbClr val="5F5F5F"/>
                </a:solidFill>
              </a:rPr>
              <a:t>フォルダの「</a:t>
            </a:r>
            <a:r>
              <a:rPr lang="en-US" altLang="ja-JP" sz="1400" kern="0" dirty="0">
                <a:solidFill>
                  <a:srgbClr val="5F5F5F"/>
                </a:solidFill>
              </a:rPr>
              <a:t>RobotController.sln</a:t>
            </a:r>
            <a:r>
              <a:rPr lang="ja-JP" altLang="en-US" sz="1400" kern="0" dirty="0">
                <a:solidFill>
                  <a:srgbClr val="5F5F5F"/>
                </a:solidFill>
              </a:rPr>
              <a:t>」をダブルクリックして開く</a:t>
            </a:r>
            <a:endParaRPr lang="en-US" altLang="ja-JP" sz="1400" kern="0" dirty="0">
              <a:solidFill>
                <a:srgbClr val="5F5F5F"/>
              </a:solidFill>
            </a:endParaRPr>
          </a:p>
          <a:p>
            <a:pPr lvl="1" eaLnBrk="1" hangingPunct="1">
              <a:lnSpc>
                <a:spcPct val="80000"/>
              </a:lnSpc>
              <a:defRPr/>
            </a:pPr>
            <a:r>
              <a:rPr lang="en-US" altLang="ja-JP" sz="2000" kern="0" dirty="0">
                <a:solidFill>
                  <a:srgbClr val="5F5F5F"/>
                </a:solidFill>
              </a:rPr>
              <a:t>Ubuntu</a:t>
            </a:r>
          </a:p>
          <a:p>
            <a:pPr lvl="2" eaLnBrk="1" hangingPunct="1">
              <a:lnSpc>
                <a:spcPct val="80000"/>
              </a:lnSpc>
              <a:defRPr/>
            </a:pPr>
            <a:r>
              <a:rPr lang="en-US" altLang="ja-JP" sz="1400" kern="0" dirty="0">
                <a:solidFill>
                  <a:srgbClr val="5F5F5F"/>
                </a:solidFill>
              </a:rPr>
              <a:t>build</a:t>
            </a:r>
            <a:r>
              <a:rPr lang="ja-JP" altLang="en-US" sz="1400" kern="0" dirty="0">
                <a:solidFill>
                  <a:srgbClr val="5F5F5F"/>
                </a:solidFill>
              </a:rPr>
              <a:t>フォルダの「</a:t>
            </a:r>
            <a:r>
              <a:rPr lang="en-US" altLang="ja-JP" sz="1400" kern="0" dirty="0" err="1">
                <a:solidFill>
                  <a:srgbClr val="5F5F5F"/>
                </a:solidFill>
              </a:rPr>
              <a:t>RobotController.cbp</a:t>
            </a:r>
            <a:r>
              <a:rPr lang="ja-JP" altLang="en-US" sz="1400" kern="0" dirty="0">
                <a:solidFill>
                  <a:srgbClr val="5F5F5F"/>
                </a:solidFill>
              </a:rPr>
              <a:t>」をダブルクリックして開く</a:t>
            </a:r>
            <a:endParaRPr lang="en-US" altLang="ja-JP" sz="1400" kern="0" dirty="0">
              <a:solidFill>
                <a:srgbClr val="5F5F5F"/>
              </a:solidFill>
            </a:endParaRPr>
          </a:p>
          <a:p>
            <a:pPr lvl="2" eaLnBrk="1" hangingPunct="1">
              <a:lnSpc>
                <a:spcPct val="80000"/>
              </a:lnSpc>
              <a:defRPr/>
            </a:pPr>
            <a:endParaRPr lang="en-US" altLang="ja-JP" sz="1400" kern="0" dirty="0">
              <a:solidFill>
                <a:srgbClr val="5F5F5F"/>
              </a:solidFill>
            </a:endParaRPr>
          </a:p>
          <a:p>
            <a:pPr eaLnBrk="1" hangingPunct="1">
              <a:lnSpc>
                <a:spcPct val="80000"/>
              </a:lnSpc>
              <a:defRPr/>
            </a:pPr>
            <a:endParaRPr lang="en-US" altLang="ja-JP" sz="2400" kern="0" dirty="0">
              <a:solidFill>
                <a:srgbClr val="5F5F5F"/>
              </a:solidFill>
            </a:endParaRPr>
          </a:p>
        </p:txBody>
      </p:sp>
      <p:pic>
        <p:nvPicPr>
          <p:cNvPr id="92166" name="図 1">
            <a:extLst>
              <a:ext uri="{FF2B5EF4-FFF2-40B4-BE49-F238E27FC236}">
                <a16:creationId xmlns:a16="http://schemas.microsoft.com/office/drawing/2014/main" id="{0DB6E99C-96F1-4E14-80B1-7E3ECEF6D1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8494" y="3113965"/>
            <a:ext cx="3424238" cy="320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167" name="図 1">
            <a:extLst>
              <a:ext uri="{FF2B5EF4-FFF2-40B4-BE49-F238E27FC236}">
                <a16:creationId xmlns:a16="http://schemas.microsoft.com/office/drawing/2014/main" id="{7A05077E-D84F-4644-A394-707D2DBAB17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54563" y="3155707"/>
            <a:ext cx="4100512" cy="270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9504318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スライド番号プレースホルダ 1">
            <a:extLst>
              <a:ext uri="{FF2B5EF4-FFF2-40B4-BE49-F238E27FC236}">
                <a16:creationId xmlns:a16="http://schemas.microsoft.com/office/drawing/2014/main" id="{E0117C86-F5FD-46D9-9B0B-2602DF61C413}"/>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B48B638E-579C-4F70-9CCE-EC53EC780A63}" type="slidenum">
              <a:rPr lang="en-US" altLang="ja-JP" sz="1400" smtClean="0"/>
              <a:pPr>
                <a:spcBef>
                  <a:spcPct val="0"/>
                </a:spcBef>
                <a:buFontTx/>
                <a:buNone/>
              </a:pPr>
              <a:t>51</a:t>
            </a:fld>
            <a:endParaRPr lang="en-US" altLang="ja-JP" sz="1400"/>
          </a:p>
        </p:txBody>
      </p:sp>
      <p:sp>
        <p:nvSpPr>
          <p:cNvPr id="94211" name="スライド番号プレースホルダ 3">
            <a:extLst>
              <a:ext uri="{FF2B5EF4-FFF2-40B4-BE49-F238E27FC236}">
                <a16:creationId xmlns:a16="http://schemas.microsoft.com/office/drawing/2014/main" id="{F4210875-69BC-4754-BF46-35BDDD463676}"/>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2D5D000F-8ADB-4E7C-9552-BD791C0C5D69}" type="slidenum">
              <a:rPr lang="en-US" altLang="ja-JP" sz="1400"/>
              <a:pPr algn="r" eaLnBrk="1" hangingPunct="1">
                <a:spcBef>
                  <a:spcPct val="0"/>
                </a:spcBef>
                <a:buFontTx/>
                <a:buNone/>
              </a:pPr>
              <a:t>51</a:t>
            </a:fld>
            <a:endParaRPr lang="en-US" altLang="ja-JP" sz="1400"/>
          </a:p>
        </p:txBody>
      </p:sp>
      <p:sp>
        <p:nvSpPr>
          <p:cNvPr id="94212" name="Rectangle 11">
            <a:extLst>
              <a:ext uri="{FF2B5EF4-FFF2-40B4-BE49-F238E27FC236}">
                <a16:creationId xmlns:a16="http://schemas.microsoft.com/office/drawing/2014/main" id="{E8A45685-D9CD-4A73-9B8E-EA6B328EAA10}"/>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7" name="Rectangle 2">
            <a:extLst>
              <a:ext uri="{FF2B5EF4-FFF2-40B4-BE49-F238E27FC236}">
                <a16:creationId xmlns:a16="http://schemas.microsoft.com/office/drawing/2014/main" id="{7C22F53B-DD95-48C0-A3B1-66CE1075AD26}"/>
              </a:ext>
            </a:extLst>
          </p:cNvPr>
          <p:cNvSpPr txBox="1">
            <a:spLocks noChangeArrowheads="1"/>
          </p:cNvSpPr>
          <p:nvPr/>
        </p:nvSpPr>
        <p:spPr bwMode="auto">
          <a:xfrm>
            <a:off x="457200" y="1223963"/>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Windows</a:t>
            </a:r>
          </a:p>
          <a:p>
            <a:pPr lvl="1" eaLnBrk="1" hangingPunct="1">
              <a:lnSpc>
                <a:spcPct val="80000"/>
              </a:lnSpc>
              <a:defRPr/>
            </a:pPr>
            <a:r>
              <a:rPr lang="en-US" altLang="ja-JP" sz="1800" kern="0" dirty="0">
                <a:solidFill>
                  <a:srgbClr val="5F5F5F"/>
                </a:solidFill>
              </a:rPr>
              <a:t>Visual Studio</a:t>
            </a:r>
            <a:r>
              <a:rPr lang="ja-JP" altLang="en-US" sz="1800" kern="0" dirty="0">
                <a:solidFill>
                  <a:srgbClr val="5F5F5F"/>
                </a:solidFill>
              </a:rPr>
              <a:t>が起動</a:t>
            </a:r>
            <a:endParaRPr lang="en-US" altLang="ja-JP" sz="1800" kern="0" dirty="0">
              <a:solidFill>
                <a:srgbClr val="5F5F5F"/>
              </a:solidFill>
            </a:endParaRPr>
          </a:p>
          <a:p>
            <a:pPr eaLnBrk="1" hangingPunct="1">
              <a:lnSpc>
                <a:spcPct val="80000"/>
              </a:lnSpc>
              <a:defRPr/>
            </a:pPr>
            <a:r>
              <a:rPr lang="en-US" altLang="ja-JP" sz="2400" kern="0" dirty="0">
                <a:solidFill>
                  <a:srgbClr val="5F5F5F"/>
                </a:solidFill>
              </a:rPr>
              <a:t>Ubuntu</a:t>
            </a:r>
          </a:p>
          <a:p>
            <a:pPr lvl="1" eaLnBrk="1" hangingPunct="1">
              <a:lnSpc>
                <a:spcPct val="80000"/>
              </a:lnSpc>
              <a:defRPr/>
            </a:pPr>
            <a:r>
              <a:rPr lang="en-US" altLang="ja-JP" sz="1800" kern="0" dirty="0">
                <a:solidFill>
                  <a:srgbClr val="5F5F5F"/>
                </a:solidFill>
              </a:rPr>
              <a:t>Code::Blocks</a:t>
            </a:r>
            <a:r>
              <a:rPr lang="ja-JP" altLang="en-US" sz="1800" kern="0" dirty="0">
                <a:solidFill>
                  <a:srgbClr val="5F5F5F"/>
                </a:solidFill>
              </a:rPr>
              <a:t>が起動</a:t>
            </a:r>
            <a:endParaRPr lang="en-US" altLang="ja-JP" sz="1800" kern="0" dirty="0">
              <a:solidFill>
                <a:srgbClr val="5F5F5F"/>
              </a:solidFill>
            </a:endParaRPr>
          </a:p>
          <a:p>
            <a:pPr lvl="1" eaLnBrk="1" hangingPunct="1">
              <a:lnSpc>
                <a:spcPct val="80000"/>
              </a:lnSpc>
              <a:defRPr/>
            </a:pPr>
            <a:endParaRPr lang="en-US" altLang="ja-JP" sz="1800" kern="0" dirty="0">
              <a:solidFill>
                <a:srgbClr val="5F5F5F"/>
              </a:solidFill>
            </a:endParaRPr>
          </a:p>
          <a:p>
            <a:pPr eaLnBrk="1" hangingPunct="1">
              <a:lnSpc>
                <a:spcPct val="80000"/>
              </a:lnSpc>
              <a:defRPr/>
            </a:pPr>
            <a:endParaRPr lang="en-US" altLang="ja-JP" sz="2400" kern="0" dirty="0">
              <a:solidFill>
                <a:srgbClr val="5F5F5F"/>
              </a:solidFill>
            </a:endParaRPr>
          </a:p>
        </p:txBody>
      </p:sp>
      <p:pic>
        <p:nvPicPr>
          <p:cNvPr id="94214" name="図 1">
            <a:extLst>
              <a:ext uri="{FF2B5EF4-FFF2-40B4-BE49-F238E27FC236}">
                <a16:creationId xmlns:a16="http://schemas.microsoft.com/office/drawing/2014/main" id="{AF47230D-0EC3-45FB-A58A-FB204CA752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7425" y="3024188"/>
            <a:ext cx="4257675" cy="290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4215" name="図 1">
            <a:extLst>
              <a:ext uri="{FF2B5EF4-FFF2-40B4-BE49-F238E27FC236}">
                <a16:creationId xmlns:a16="http://schemas.microsoft.com/office/drawing/2014/main" id="{1C18E0FF-A8D0-4954-92B5-F69B5A36CF9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7625" y="2520950"/>
            <a:ext cx="4621213" cy="375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スライド番号プレースホルダ 1">
            <a:extLst>
              <a:ext uri="{FF2B5EF4-FFF2-40B4-BE49-F238E27FC236}">
                <a16:creationId xmlns:a16="http://schemas.microsoft.com/office/drawing/2014/main" id="{CB2DD865-042D-4AC1-82F5-0F750B56B18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649F6FE7-3F5E-4629-BE99-3B38D7011507}" type="slidenum">
              <a:rPr lang="en-US" altLang="ja-JP" sz="1400" smtClean="0"/>
              <a:pPr>
                <a:spcBef>
                  <a:spcPct val="0"/>
                </a:spcBef>
                <a:buFontTx/>
                <a:buNone/>
              </a:pPr>
              <a:t>52</a:t>
            </a:fld>
            <a:endParaRPr lang="en-US" altLang="ja-JP" sz="1400"/>
          </a:p>
        </p:txBody>
      </p:sp>
      <p:sp>
        <p:nvSpPr>
          <p:cNvPr id="96259" name="スライド番号プレースホルダ 3">
            <a:extLst>
              <a:ext uri="{FF2B5EF4-FFF2-40B4-BE49-F238E27FC236}">
                <a16:creationId xmlns:a16="http://schemas.microsoft.com/office/drawing/2014/main" id="{86B0A8B8-089A-4D5F-A107-F67BC3852CC7}"/>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D5CD7E72-B4CD-4B3B-B4D6-3CF137DDE26B}" type="slidenum">
              <a:rPr lang="en-US" altLang="ja-JP" sz="1400"/>
              <a:pPr algn="r" eaLnBrk="1" hangingPunct="1">
                <a:spcBef>
                  <a:spcPct val="0"/>
                </a:spcBef>
                <a:buFontTx/>
                <a:buNone/>
              </a:pPr>
              <a:t>52</a:t>
            </a:fld>
            <a:endParaRPr lang="en-US" altLang="ja-JP" sz="1400"/>
          </a:p>
        </p:txBody>
      </p:sp>
      <p:sp>
        <p:nvSpPr>
          <p:cNvPr id="96260" name="Rectangle 11">
            <a:extLst>
              <a:ext uri="{FF2B5EF4-FFF2-40B4-BE49-F238E27FC236}">
                <a16:creationId xmlns:a16="http://schemas.microsoft.com/office/drawing/2014/main" id="{FD353657-828C-4D1C-9BA9-412A29A4555A}"/>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7" name="Rectangle 2">
            <a:extLst>
              <a:ext uri="{FF2B5EF4-FFF2-40B4-BE49-F238E27FC236}">
                <a16:creationId xmlns:a16="http://schemas.microsoft.com/office/drawing/2014/main" id="{C9FE479E-CCBB-4602-BAB3-B93BC9B44BB1}"/>
              </a:ext>
            </a:extLst>
          </p:cNvPr>
          <p:cNvSpPr txBox="1">
            <a:spLocks noChangeArrowheads="1"/>
          </p:cNvSpPr>
          <p:nvPr/>
        </p:nvSpPr>
        <p:spPr bwMode="auto">
          <a:xfrm>
            <a:off x="457200" y="1223963"/>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err="1">
                <a:solidFill>
                  <a:srgbClr val="5F5F5F"/>
                </a:solidFill>
              </a:rPr>
              <a:t>RobotController.h</a:t>
            </a:r>
            <a:r>
              <a:rPr lang="ja-JP" altLang="en-US" sz="1800" kern="0" dirty="0">
                <a:solidFill>
                  <a:srgbClr val="5F5F5F"/>
                </a:solidFill>
              </a:rPr>
              <a:t>の編集</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sp>
        <p:nvSpPr>
          <p:cNvPr id="13" name="Rectangle 2">
            <a:extLst>
              <a:ext uri="{FF2B5EF4-FFF2-40B4-BE49-F238E27FC236}">
                <a16:creationId xmlns:a16="http://schemas.microsoft.com/office/drawing/2014/main" id="{7DCE83EA-63C5-4849-9F96-D1E99BC9CA55}"/>
              </a:ext>
            </a:extLst>
          </p:cNvPr>
          <p:cNvSpPr txBox="1">
            <a:spLocks noChangeArrowheads="1"/>
          </p:cNvSpPr>
          <p:nvPr/>
        </p:nvSpPr>
        <p:spPr bwMode="auto">
          <a:xfrm>
            <a:off x="1781175" y="1885950"/>
            <a:ext cx="1909763"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marL="0" indent="0" eaLnBrk="1" hangingPunct="1">
              <a:lnSpc>
                <a:spcPct val="80000"/>
              </a:lnSpc>
              <a:buFontTx/>
              <a:buNone/>
              <a:defRPr/>
            </a:pPr>
            <a:r>
              <a:rPr lang="en-US" altLang="ja-JP" sz="1800" kern="0" dirty="0">
                <a:solidFill>
                  <a:srgbClr val="5F5F5F"/>
                </a:solidFill>
              </a:rPr>
              <a:t>Visual Studio</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sp>
        <p:nvSpPr>
          <p:cNvPr id="14" name="Rectangle 2">
            <a:extLst>
              <a:ext uri="{FF2B5EF4-FFF2-40B4-BE49-F238E27FC236}">
                <a16:creationId xmlns:a16="http://schemas.microsoft.com/office/drawing/2014/main" id="{0C4430FA-BD19-4373-AC72-B92116256F7A}"/>
              </a:ext>
            </a:extLst>
          </p:cNvPr>
          <p:cNvSpPr txBox="1">
            <a:spLocks noChangeArrowheads="1"/>
          </p:cNvSpPr>
          <p:nvPr/>
        </p:nvSpPr>
        <p:spPr bwMode="auto">
          <a:xfrm>
            <a:off x="6307138" y="1873250"/>
            <a:ext cx="1909762" cy="404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marL="0" indent="0" eaLnBrk="1" hangingPunct="1">
              <a:lnSpc>
                <a:spcPct val="80000"/>
              </a:lnSpc>
              <a:buFontTx/>
              <a:buNone/>
              <a:defRPr/>
            </a:pPr>
            <a:r>
              <a:rPr lang="en-US" altLang="ja-JP" sz="1800" kern="0" dirty="0">
                <a:solidFill>
                  <a:srgbClr val="5F5F5F"/>
                </a:solidFill>
              </a:rPr>
              <a:t>Code::Blocks</a:t>
            </a:r>
          </a:p>
        </p:txBody>
      </p:sp>
      <p:pic>
        <p:nvPicPr>
          <p:cNvPr id="96264" name="図 1">
            <a:extLst>
              <a:ext uri="{FF2B5EF4-FFF2-40B4-BE49-F238E27FC236}">
                <a16:creationId xmlns:a16="http://schemas.microsoft.com/office/drawing/2014/main" id="{D84D6C7C-AD61-4A1D-97D4-3C37E6A780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1138" y="2239963"/>
            <a:ext cx="4586287" cy="3243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6265" name="図 2">
            <a:extLst>
              <a:ext uri="{FF2B5EF4-FFF2-40B4-BE49-F238E27FC236}">
                <a16:creationId xmlns:a16="http://schemas.microsoft.com/office/drawing/2014/main" id="{55C2BD42-9DFA-4078-BEA1-78D06F2236F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3800" y="2239963"/>
            <a:ext cx="3990975" cy="3686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スライド番号プレースホルダ 1">
            <a:extLst>
              <a:ext uri="{FF2B5EF4-FFF2-40B4-BE49-F238E27FC236}">
                <a16:creationId xmlns:a16="http://schemas.microsoft.com/office/drawing/2014/main" id="{9ECA750D-B940-4488-B2D0-17A126046C0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E52066F7-DCE3-4735-9918-F82CDC68D2A7}" type="slidenum">
              <a:rPr lang="en-US" altLang="ja-JP" sz="1400" smtClean="0"/>
              <a:pPr>
                <a:spcBef>
                  <a:spcPct val="0"/>
                </a:spcBef>
                <a:buFontTx/>
                <a:buNone/>
              </a:pPr>
              <a:t>53</a:t>
            </a:fld>
            <a:endParaRPr lang="en-US" altLang="ja-JP" sz="1400"/>
          </a:p>
        </p:txBody>
      </p:sp>
      <p:sp>
        <p:nvSpPr>
          <p:cNvPr id="98307" name="スライド番号プレースホルダ 3">
            <a:extLst>
              <a:ext uri="{FF2B5EF4-FFF2-40B4-BE49-F238E27FC236}">
                <a16:creationId xmlns:a16="http://schemas.microsoft.com/office/drawing/2014/main" id="{E13A9E91-D826-405B-8957-49473DE41D46}"/>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9514970C-3130-40A6-A36A-B8AC24B3284A}" type="slidenum">
              <a:rPr lang="en-US" altLang="ja-JP" sz="1400"/>
              <a:pPr algn="r" eaLnBrk="1" hangingPunct="1">
                <a:spcBef>
                  <a:spcPct val="0"/>
                </a:spcBef>
                <a:buFontTx/>
                <a:buNone/>
              </a:pPr>
              <a:t>53</a:t>
            </a:fld>
            <a:endParaRPr lang="en-US" altLang="ja-JP" sz="1400"/>
          </a:p>
        </p:txBody>
      </p:sp>
      <p:sp>
        <p:nvSpPr>
          <p:cNvPr id="98308" name="Rectangle 11">
            <a:extLst>
              <a:ext uri="{FF2B5EF4-FFF2-40B4-BE49-F238E27FC236}">
                <a16:creationId xmlns:a16="http://schemas.microsoft.com/office/drawing/2014/main" id="{C9DC4351-AC21-4680-A094-0079A312AF82}"/>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7" name="Rectangle 2">
            <a:extLst>
              <a:ext uri="{FF2B5EF4-FFF2-40B4-BE49-F238E27FC236}">
                <a16:creationId xmlns:a16="http://schemas.microsoft.com/office/drawing/2014/main" id="{7A63FA14-3929-4E51-AC34-500C090036D6}"/>
              </a:ext>
            </a:extLst>
          </p:cNvPr>
          <p:cNvSpPr txBox="1">
            <a:spLocks noChangeArrowheads="1"/>
          </p:cNvSpPr>
          <p:nvPr/>
        </p:nvSpPr>
        <p:spPr bwMode="auto">
          <a:xfrm>
            <a:off x="457200" y="1223963"/>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err="1">
                <a:solidFill>
                  <a:srgbClr val="5F5F5F"/>
                </a:solidFill>
              </a:rPr>
              <a:t>RobotController.h</a:t>
            </a:r>
            <a:r>
              <a:rPr lang="ja-JP" altLang="en-US" sz="1800" kern="0" dirty="0">
                <a:solidFill>
                  <a:srgbClr val="5F5F5F"/>
                </a:solidFill>
              </a:rPr>
              <a:t>の編集</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pic>
        <p:nvPicPr>
          <p:cNvPr id="3" name="図 2">
            <a:extLst>
              <a:ext uri="{FF2B5EF4-FFF2-40B4-BE49-F238E27FC236}">
                <a16:creationId xmlns:a16="http://schemas.microsoft.com/office/drawing/2014/main" id="{0E3F91F3-E22F-4B68-93F6-817C6F72ACBE}"/>
              </a:ext>
            </a:extLst>
          </p:cNvPr>
          <p:cNvPicPr>
            <a:picLocks noChangeAspect="1"/>
          </p:cNvPicPr>
          <p:nvPr/>
        </p:nvPicPr>
        <p:blipFill>
          <a:blip r:embed="rId3"/>
          <a:stretch>
            <a:fillRect/>
          </a:stretch>
        </p:blipFill>
        <p:spPr>
          <a:xfrm>
            <a:off x="1162366" y="1763815"/>
            <a:ext cx="6839905" cy="3996828"/>
          </a:xfrm>
          <a:prstGeom prst="rect">
            <a:avLst/>
          </a:prstGeom>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スライド番号プレースホルダ 1">
            <a:extLst>
              <a:ext uri="{FF2B5EF4-FFF2-40B4-BE49-F238E27FC236}">
                <a16:creationId xmlns:a16="http://schemas.microsoft.com/office/drawing/2014/main" id="{472C4D9C-F6F5-4089-A489-C5A3F1A8B4CC}"/>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3A03CC9-6B9E-4BD2-94CE-1EEA5B811013}" type="slidenum">
              <a:rPr lang="en-US" altLang="ja-JP" sz="1400" smtClean="0"/>
              <a:pPr>
                <a:spcBef>
                  <a:spcPct val="0"/>
                </a:spcBef>
                <a:buFontTx/>
                <a:buNone/>
              </a:pPr>
              <a:t>54</a:t>
            </a:fld>
            <a:endParaRPr lang="en-US" altLang="ja-JP" sz="1400"/>
          </a:p>
        </p:txBody>
      </p:sp>
      <p:sp>
        <p:nvSpPr>
          <p:cNvPr id="100355" name="スライド番号プレースホルダ 3">
            <a:extLst>
              <a:ext uri="{FF2B5EF4-FFF2-40B4-BE49-F238E27FC236}">
                <a16:creationId xmlns:a16="http://schemas.microsoft.com/office/drawing/2014/main" id="{D4B434D8-E74B-4CC7-ADD9-E987F25531E6}"/>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04746A36-7732-4125-9E51-CACCC3F34A2E}" type="slidenum">
              <a:rPr lang="en-US" altLang="ja-JP" sz="1400"/>
              <a:pPr algn="r" eaLnBrk="1" hangingPunct="1">
                <a:spcBef>
                  <a:spcPct val="0"/>
                </a:spcBef>
                <a:buFontTx/>
                <a:buNone/>
              </a:pPr>
              <a:t>54</a:t>
            </a:fld>
            <a:endParaRPr lang="en-US" altLang="ja-JP" sz="1400"/>
          </a:p>
        </p:txBody>
      </p:sp>
      <p:sp>
        <p:nvSpPr>
          <p:cNvPr id="100356" name="Rectangle 11">
            <a:extLst>
              <a:ext uri="{FF2B5EF4-FFF2-40B4-BE49-F238E27FC236}">
                <a16:creationId xmlns:a16="http://schemas.microsoft.com/office/drawing/2014/main" id="{B6000BE4-2BD1-4DEF-BF73-406F3972DD62}"/>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7" name="Rectangle 2">
            <a:extLst>
              <a:ext uri="{FF2B5EF4-FFF2-40B4-BE49-F238E27FC236}">
                <a16:creationId xmlns:a16="http://schemas.microsoft.com/office/drawing/2014/main" id="{D98F7688-3BE2-4350-BE94-386602C87FEC}"/>
              </a:ext>
            </a:extLst>
          </p:cNvPr>
          <p:cNvSpPr txBox="1">
            <a:spLocks noChangeArrowheads="1"/>
          </p:cNvSpPr>
          <p:nvPr/>
        </p:nvSpPr>
        <p:spPr bwMode="auto">
          <a:xfrm>
            <a:off x="457200" y="1223963"/>
            <a:ext cx="8120063" cy="40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RobotController.cpp</a:t>
            </a:r>
            <a:r>
              <a:rPr lang="ja-JP" altLang="en-US" sz="1800" kern="0" dirty="0">
                <a:solidFill>
                  <a:srgbClr val="5F5F5F"/>
                </a:solidFill>
              </a:rPr>
              <a:t>の編集</a:t>
            </a:r>
            <a:endParaRPr lang="en-US" altLang="ja-JP" sz="1800" kern="0" dirty="0">
              <a:solidFill>
                <a:srgbClr val="5F5F5F"/>
              </a:solidFill>
            </a:endParaRPr>
          </a:p>
          <a:p>
            <a:pPr lvl="1" eaLnBrk="1" hangingPunct="1">
              <a:lnSpc>
                <a:spcPct val="80000"/>
              </a:lnSpc>
              <a:defRPr/>
            </a:pPr>
            <a:r>
              <a:rPr lang="ja-JP" altLang="en-US" sz="1400" kern="0" dirty="0">
                <a:solidFill>
                  <a:srgbClr val="5F5F5F"/>
                </a:solidFill>
              </a:rPr>
              <a:t>詳細は</a:t>
            </a:r>
            <a:r>
              <a:rPr lang="en-US" altLang="ja-JP" sz="1400" kern="0" dirty="0">
                <a:solidFill>
                  <a:srgbClr val="5F5F5F"/>
                </a:solidFill>
              </a:rPr>
              <a:t>USB</a:t>
            </a:r>
            <a:r>
              <a:rPr lang="ja-JP" altLang="en-US" sz="1400" kern="0" dirty="0">
                <a:solidFill>
                  <a:srgbClr val="5F5F5F"/>
                </a:solidFill>
              </a:rPr>
              <a:t>メモリの資料を参考にしてください</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sp>
        <p:nvSpPr>
          <p:cNvPr id="11" name="Rectangle 2">
            <a:extLst>
              <a:ext uri="{FF2B5EF4-FFF2-40B4-BE49-F238E27FC236}">
                <a16:creationId xmlns:a16="http://schemas.microsoft.com/office/drawing/2014/main" id="{EB9CABC7-3ABA-485C-94B0-D71BF953CB95}"/>
              </a:ext>
            </a:extLst>
          </p:cNvPr>
          <p:cNvSpPr txBox="1">
            <a:spLocks noChangeArrowheads="1"/>
          </p:cNvSpPr>
          <p:nvPr/>
        </p:nvSpPr>
        <p:spPr bwMode="auto">
          <a:xfrm>
            <a:off x="1781175" y="1885950"/>
            <a:ext cx="1909763"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marL="0" indent="0" eaLnBrk="1" hangingPunct="1">
              <a:lnSpc>
                <a:spcPct val="80000"/>
              </a:lnSpc>
              <a:buFontTx/>
              <a:buNone/>
              <a:defRPr/>
            </a:pPr>
            <a:r>
              <a:rPr lang="en-US" altLang="ja-JP" sz="1800" kern="0" dirty="0">
                <a:solidFill>
                  <a:srgbClr val="5F5F5F"/>
                </a:solidFill>
              </a:rPr>
              <a:t>Visual Studio</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sp>
        <p:nvSpPr>
          <p:cNvPr id="12" name="Rectangle 2">
            <a:extLst>
              <a:ext uri="{FF2B5EF4-FFF2-40B4-BE49-F238E27FC236}">
                <a16:creationId xmlns:a16="http://schemas.microsoft.com/office/drawing/2014/main" id="{5FB9D207-D512-4D9A-ACE1-A31F234146E5}"/>
              </a:ext>
            </a:extLst>
          </p:cNvPr>
          <p:cNvSpPr txBox="1">
            <a:spLocks noChangeArrowheads="1"/>
          </p:cNvSpPr>
          <p:nvPr/>
        </p:nvSpPr>
        <p:spPr bwMode="auto">
          <a:xfrm>
            <a:off x="6432550" y="1873250"/>
            <a:ext cx="1909763" cy="404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marL="0" indent="0" eaLnBrk="1" hangingPunct="1">
              <a:lnSpc>
                <a:spcPct val="80000"/>
              </a:lnSpc>
              <a:buFontTx/>
              <a:buNone/>
              <a:defRPr/>
            </a:pPr>
            <a:r>
              <a:rPr lang="en-US" altLang="ja-JP" sz="1800" kern="0" dirty="0">
                <a:solidFill>
                  <a:srgbClr val="5F5F5F"/>
                </a:solidFill>
              </a:rPr>
              <a:t>Code::Blocks</a:t>
            </a:r>
          </a:p>
        </p:txBody>
      </p:sp>
      <p:pic>
        <p:nvPicPr>
          <p:cNvPr id="100360" name="図 1">
            <a:extLst>
              <a:ext uri="{FF2B5EF4-FFF2-40B4-BE49-F238E27FC236}">
                <a16:creationId xmlns:a16="http://schemas.microsoft.com/office/drawing/2014/main" id="{49D8C1A6-15E2-46F0-9B4F-D6DD5C8344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338" y="2185988"/>
            <a:ext cx="4783137" cy="286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0361" name="図 1">
            <a:extLst>
              <a:ext uri="{FF2B5EF4-FFF2-40B4-BE49-F238E27FC236}">
                <a16:creationId xmlns:a16="http://schemas.microsoft.com/office/drawing/2014/main" id="{8823E3E8-5240-4957-B7CF-4B6225FE2C5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41913" y="2160588"/>
            <a:ext cx="3910012" cy="3113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スライド番号プレースホルダ 1">
            <a:extLst>
              <a:ext uri="{FF2B5EF4-FFF2-40B4-BE49-F238E27FC236}">
                <a16:creationId xmlns:a16="http://schemas.microsoft.com/office/drawing/2014/main" id="{2C267C0A-04B2-4DA2-9CC1-46824CFCE14C}"/>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1FC23213-A13C-4B21-B58D-56604500BD32}" type="slidenum">
              <a:rPr lang="en-US" altLang="ja-JP" sz="1400" smtClean="0"/>
              <a:pPr>
                <a:spcBef>
                  <a:spcPct val="0"/>
                </a:spcBef>
                <a:buFontTx/>
                <a:buNone/>
              </a:pPr>
              <a:t>55</a:t>
            </a:fld>
            <a:endParaRPr lang="en-US" altLang="ja-JP" sz="1400"/>
          </a:p>
        </p:txBody>
      </p:sp>
      <p:sp>
        <p:nvSpPr>
          <p:cNvPr id="102403" name="スライド番号プレースホルダ 3">
            <a:extLst>
              <a:ext uri="{FF2B5EF4-FFF2-40B4-BE49-F238E27FC236}">
                <a16:creationId xmlns:a16="http://schemas.microsoft.com/office/drawing/2014/main" id="{A161479E-5FA9-4D4E-8965-BEC20B10CC59}"/>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7132C1E0-E37E-4E7E-A20C-404F25611E32}" type="slidenum">
              <a:rPr lang="en-US" altLang="ja-JP" sz="1400"/>
              <a:pPr algn="r" eaLnBrk="1" hangingPunct="1">
                <a:spcBef>
                  <a:spcPct val="0"/>
                </a:spcBef>
                <a:buFontTx/>
                <a:buNone/>
              </a:pPr>
              <a:t>55</a:t>
            </a:fld>
            <a:endParaRPr lang="en-US" altLang="ja-JP" sz="1400"/>
          </a:p>
        </p:txBody>
      </p:sp>
      <p:sp>
        <p:nvSpPr>
          <p:cNvPr id="102404" name="Rectangle 11">
            <a:extLst>
              <a:ext uri="{FF2B5EF4-FFF2-40B4-BE49-F238E27FC236}">
                <a16:creationId xmlns:a16="http://schemas.microsoft.com/office/drawing/2014/main" id="{E62BF182-FB58-4FBC-90E0-1379855D898A}"/>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7" name="Rectangle 2">
            <a:extLst>
              <a:ext uri="{FF2B5EF4-FFF2-40B4-BE49-F238E27FC236}">
                <a16:creationId xmlns:a16="http://schemas.microsoft.com/office/drawing/2014/main" id="{CBC05D44-BB18-4E2C-97F1-94FB5C86AEAA}"/>
              </a:ext>
            </a:extLst>
          </p:cNvPr>
          <p:cNvSpPr txBox="1">
            <a:spLocks noChangeArrowheads="1"/>
          </p:cNvSpPr>
          <p:nvPr/>
        </p:nvSpPr>
        <p:spPr bwMode="auto">
          <a:xfrm>
            <a:off x="457200" y="1223963"/>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RobotController.cpp</a:t>
            </a:r>
            <a:r>
              <a:rPr lang="ja-JP" altLang="en-US" sz="1800" kern="0" dirty="0">
                <a:solidFill>
                  <a:srgbClr val="5F5F5F"/>
                </a:solidFill>
              </a:rPr>
              <a:t>の編集</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pic>
        <p:nvPicPr>
          <p:cNvPr id="4" name="図 3">
            <a:extLst>
              <a:ext uri="{FF2B5EF4-FFF2-40B4-BE49-F238E27FC236}">
                <a16:creationId xmlns:a16="http://schemas.microsoft.com/office/drawing/2014/main" id="{BDC06209-31A8-4005-BF82-943951E10602}"/>
              </a:ext>
            </a:extLst>
          </p:cNvPr>
          <p:cNvPicPr>
            <a:picLocks noChangeAspect="1"/>
          </p:cNvPicPr>
          <p:nvPr/>
        </p:nvPicPr>
        <p:blipFill>
          <a:blip r:embed="rId3"/>
          <a:stretch>
            <a:fillRect/>
          </a:stretch>
        </p:blipFill>
        <p:spPr>
          <a:xfrm>
            <a:off x="457200" y="1672169"/>
            <a:ext cx="6839905" cy="2365033"/>
          </a:xfrm>
          <a:prstGeom prst="rect">
            <a:avLst/>
          </a:prstGeom>
        </p:spPr>
      </p:pic>
      <p:pic>
        <p:nvPicPr>
          <p:cNvPr id="6" name="図 5">
            <a:extLst>
              <a:ext uri="{FF2B5EF4-FFF2-40B4-BE49-F238E27FC236}">
                <a16:creationId xmlns:a16="http://schemas.microsoft.com/office/drawing/2014/main" id="{5B5A324D-FD4D-41DA-9667-E830DA642AAE}"/>
              </a:ext>
            </a:extLst>
          </p:cNvPr>
          <p:cNvPicPr>
            <a:picLocks noChangeAspect="1"/>
          </p:cNvPicPr>
          <p:nvPr/>
        </p:nvPicPr>
        <p:blipFill>
          <a:blip r:embed="rId4"/>
          <a:stretch>
            <a:fillRect/>
          </a:stretch>
        </p:blipFill>
        <p:spPr>
          <a:xfrm>
            <a:off x="457200" y="4596494"/>
            <a:ext cx="6839905" cy="1836638"/>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スライド番号プレースホルダ 1">
            <a:extLst>
              <a:ext uri="{FF2B5EF4-FFF2-40B4-BE49-F238E27FC236}">
                <a16:creationId xmlns:a16="http://schemas.microsoft.com/office/drawing/2014/main" id="{853A4A98-1F66-49B2-9682-BFA8CD767F55}"/>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BE5A11AC-DE5D-4026-B690-69B04C294878}" type="slidenum">
              <a:rPr lang="en-US" altLang="ja-JP" sz="1400" smtClean="0"/>
              <a:pPr>
                <a:spcBef>
                  <a:spcPct val="0"/>
                </a:spcBef>
                <a:buFontTx/>
                <a:buNone/>
              </a:pPr>
              <a:t>56</a:t>
            </a:fld>
            <a:endParaRPr lang="en-US" altLang="ja-JP" sz="1400"/>
          </a:p>
        </p:txBody>
      </p:sp>
      <p:sp>
        <p:nvSpPr>
          <p:cNvPr id="104451" name="スライド番号プレースホルダ 3">
            <a:extLst>
              <a:ext uri="{FF2B5EF4-FFF2-40B4-BE49-F238E27FC236}">
                <a16:creationId xmlns:a16="http://schemas.microsoft.com/office/drawing/2014/main" id="{E3C25B60-EF22-4069-99E3-582F57DFF07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AFED7E4-CFE1-4069-8BAB-29F64FF1C7D7}" type="slidenum">
              <a:rPr lang="en-US" altLang="ja-JP" sz="1400"/>
              <a:pPr algn="r" eaLnBrk="1" hangingPunct="1">
                <a:spcBef>
                  <a:spcPct val="0"/>
                </a:spcBef>
                <a:buFontTx/>
                <a:buNone/>
              </a:pPr>
              <a:t>56</a:t>
            </a:fld>
            <a:endParaRPr lang="en-US" altLang="ja-JP" sz="1400"/>
          </a:p>
        </p:txBody>
      </p:sp>
      <p:sp>
        <p:nvSpPr>
          <p:cNvPr id="104452" name="Rectangle 11">
            <a:extLst>
              <a:ext uri="{FF2B5EF4-FFF2-40B4-BE49-F238E27FC236}">
                <a16:creationId xmlns:a16="http://schemas.microsoft.com/office/drawing/2014/main" id="{94BA040E-3E4A-467A-A18F-9FAEA3E1B659}"/>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7" name="Rectangle 2">
            <a:extLst>
              <a:ext uri="{FF2B5EF4-FFF2-40B4-BE49-F238E27FC236}">
                <a16:creationId xmlns:a16="http://schemas.microsoft.com/office/drawing/2014/main" id="{911E862C-AE71-4047-8701-7645DCF9538E}"/>
              </a:ext>
            </a:extLst>
          </p:cNvPr>
          <p:cNvSpPr txBox="1">
            <a:spLocks noChangeArrowheads="1"/>
          </p:cNvSpPr>
          <p:nvPr/>
        </p:nvSpPr>
        <p:spPr bwMode="auto">
          <a:xfrm>
            <a:off x="457200" y="1223963"/>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RobotController.cpp</a:t>
            </a:r>
            <a:r>
              <a:rPr lang="ja-JP" altLang="en-US" sz="1800" kern="0" dirty="0">
                <a:solidFill>
                  <a:srgbClr val="5F5F5F"/>
                </a:solidFill>
              </a:rPr>
              <a:t>の編集</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pic>
        <p:nvPicPr>
          <p:cNvPr id="3" name="図 2">
            <a:extLst>
              <a:ext uri="{FF2B5EF4-FFF2-40B4-BE49-F238E27FC236}">
                <a16:creationId xmlns:a16="http://schemas.microsoft.com/office/drawing/2014/main" id="{1386CEF3-3FBB-4EF7-9484-2B9EA0B999AF}"/>
              </a:ext>
            </a:extLst>
          </p:cNvPr>
          <p:cNvPicPr>
            <a:picLocks noChangeAspect="1"/>
          </p:cNvPicPr>
          <p:nvPr/>
        </p:nvPicPr>
        <p:blipFill>
          <a:blip r:embed="rId3"/>
          <a:stretch>
            <a:fillRect/>
          </a:stretch>
        </p:blipFill>
        <p:spPr>
          <a:xfrm>
            <a:off x="1588054" y="1460838"/>
            <a:ext cx="5858353" cy="5365957"/>
          </a:xfrm>
          <a:prstGeom prst="rect">
            <a:avLst/>
          </a:prstGeom>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スライド番号プレースホルダ 1">
            <a:extLst>
              <a:ext uri="{FF2B5EF4-FFF2-40B4-BE49-F238E27FC236}">
                <a16:creationId xmlns:a16="http://schemas.microsoft.com/office/drawing/2014/main" id="{FC513301-E319-4E86-8713-17C851A0D886}"/>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F40068DA-D02A-424A-A89D-EB2EFFE658FD}" type="slidenum">
              <a:rPr lang="en-US" altLang="ja-JP" sz="1400" smtClean="0"/>
              <a:pPr>
                <a:spcBef>
                  <a:spcPct val="0"/>
                </a:spcBef>
                <a:buFontTx/>
                <a:buNone/>
              </a:pPr>
              <a:t>57</a:t>
            </a:fld>
            <a:endParaRPr lang="en-US" altLang="ja-JP" sz="1400"/>
          </a:p>
        </p:txBody>
      </p:sp>
      <p:sp>
        <p:nvSpPr>
          <p:cNvPr id="106499" name="スライド番号プレースホルダ 3">
            <a:extLst>
              <a:ext uri="{FF2B5EF4-FFF2-40B4-BE49-F238E27FC236}">
                <a16:creationId xmlns:a16="http://schemas.microsoft.com/office/drawing/2014/main" id="{A2F6EE4C-2277-487A-B497-703E9D67244D}"/>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4C02B182-FDAA-4100-89F8-163F38AFAD65}" type="slidenum">
              <a:rPr lang="en-US" altLang="ja-JP" sz="1400"/>
              <a:pPr algn="r" eaLnBrk="1" hangingPunct="1">
                <a:spcBef>
                  <a:spcPct val="0"/>
                </a:spcBef>
                <a:buFontTx/>
                <a:buNone/>
              </a:pPr>
              <a:t>57</a:t>
            </a:fld>
            <a:endParaRPr lang="en-US" altLang="ja-JP" sz="1400"/>
          </a:p>
        </p:txBody>
      </p:sp>
      <p:sp>
        <p:nvSpPr>
          <p:cNvPr id="106500" name="Rectangle 11">
            <a:extLst>
              <a:ext uri="{FF2B5EF4-FFF2-40B4-BE49-F238E27FC236}">
                <a16:creationId xmlns:a16="http://schemas.microsoft.com/office/drawing/2014/main" id="{258344E1-B623-4AF3-AB22-76596CD6D5DA}"/>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12" name="Rectangle 2">
            <a:extLst>
              <a:ext uri="{FF2B5EF4-FFF2-40B4-BE49-F238E27FC236}">
                <a16:creationId xmlns:a16="http://schemas.microsoft.com/office/drawing/2014/main" id="{F3E7CEE5-6C8B-40CC-99F1-CC6D5BB26FB0}"/>
              </a:ext>
            </a:extLst>
          </p:cNvPr>
          <p:cNvSpPr txBox="1">
            <a:spLocks noChangeArrowheads="1"/>
          </p:cNvSpPr>
          <p:nvPr/>
        </p:nvSpPr>
        <p:spPr bwMode="auto">
          <a:xfrm>
            <a:off x="457200" y="1449388"/>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データを読み込む手順</a:t>
            </a:r>
            <a:endParaRPr lang="en-US" altLang="ja-JP" sz="1800" kern="0" dirty="0">
              <a:solidFill>
                <a:srgbClr val="5F5F5F"/>
              </a:solidFill>
            </a:endParaRPr>
          </a:p>
        </p:txBody>
      </p:sp>
      <p:pic>
        <p:nvPicPr>
          <p:cNvPr id="2" name="図 1">
            <a:extLst>
              <a:ext uri="{FF2B5EF4-FFF2-40B4-BE49-F238E27FC236}">
                <a16:creationId xmlns:a16="http://schemas.microsoft.com/office/drawing/2014/main" id="{F6B93158-28B3-4181-8E3D-01EBE45CFBC9}"/>
              </a:ext>
            </a:extLst>
          </p:cNvPr>
          <p:cNvPicPr>
            <a:picLocks noChangeAspect="1"/>
          </p:cNvPicPr>
          <p:nvPr/>
        </p:nvPicPr>
        <p:blipFill>
          <a:blip r:embed="rId3"/>
          <a:stretch>
            <a:fillRect/>
          </a:stretch>
        </p:blipFill>
        <p:spPr>
          <a:xfrm>
            <a:off x="569064" y="1815367"/>
            <a:ext cx="8028571" cy="4752381"/>
          </a:xfrm>
          <a:prstGeom prst="rect">
            <a:avLst/>
          </a:prstGeom>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スライド番号プレースホルダ 1">
            <a:extLst>
              <a:ext uri="{FF2B5EF4-FFF2-40B4-BE49-F238E27FC236}">
                <a16:creationId xmlns:a16="http://schemas.microsoft.com/office/drawing/2014/main" id="{5F3681A8-ACC1-4B3E-8224-78ED1B66E1D9}"/>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17D7B16E-64CD-4565-8CE5-BBEFFD09F00E}" type="slidenum">
              <a:rPr lang="en-US" altLang="ja-JP" sz="1400" smtClean="0"/>
              <a:pPr>
                <a:spcBef>
                  <a:spcPct val="0"/>
                </a:spcBef>
                <a:buFontTx/>
                <a:buNone/>
              </a:pPr>
              <a:t>58</a:t>
            </a:fld>
            <a:endParaRPr lang="en-US" altLang="ja-JP" sz="1400"/>
          </a:p>
        </p:txBody>
      </p:sp>
      <p:sp>
        <p:nvSpPr>
          <p:cNvPr id="108547" name="スライド番号プレースホルダ 3">
            <a:extLst>
              <a:ext uri="{FF2B5EF4-FFF2-40B4-BE49-F238E27FC236}">
                <a16:creationId xmlns:a16="http://schemas.microsoft.com/office/drawing/2014/main" id="{14C34885-E3F7-4DAF-9690-EC4A6AEF6C8E}"/>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7ACBF784-2833-448B-9D1C-516227599B80}" type="slidenum">
              <a:rPr lang="en-US" altLang="ja-JP" sz="1400"/>
              <a:pPr algn="r" eaLnBrk="1" hangingPunct="1">
                <a:spcBef>
                  <a:spcPct val="0"/>
                </a:spcBef>
                <a:buFontTx/>
                <a:buNone/>
              </a:pPr>
              <a:t>58</a:t>
            </a:fld>
            <a:endParaRPr lang="en-US" altLang="ja-JP" sz="1400"/>
          </a:p>
        </p:txBody>
      </p:sp>
      <p:sp>
        <p:nvSpPr>
          <p:cNvPr id="108548" name="Rectangle 11">
            <a:extLst>
              <a:ext uri="{FF2B5EF4-FFF2-40B4-BE49-F238E27FC236}">
                <a16:creationId xmlns:a16="http://schemas.microsoft.com/office/drawing/2014/main" id="{9D9DD8CB-4C7E-49D4-9B01-BA462F67B64A}"/>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12" name="Rectangle 2">
            <a:extLst>
              <a:ext uri="{FF2B5EF4-FFF2-40B4-BE49-F238E27FC236}">
                <a16:creationId xmlns:a16="http://schemas.microsoft.com/office/drawing/2014/main" id="{B969842E-CA95-4B63-AE37-4D6C7D2E5656}"/>
              </a:ext>
            </a:extLst>
          </p:cNvPr>
          <p:cNvSpPr txBox="1">
            <a:spLocks noChangeArrowheads="1"/>
          </p:cNvSpPr>
          <p:nvPr/>
        </p:nvSpPr>
        <p:spPr bwMode="auto">
          <a:xfrm>
            <a:off x="457200" y="1449388"/>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データを書き込む手順</a:t>
            </a:r>
            <a:endParaRPr lang="en-US" altLang="ja-JP" sz="1800" kern="0" dirty="0">
              <a:solidFill>
                <a:srgbClr val="5F5F5F"/>
              </a:solidFill>
            </a:endParaRPr>
          </a:p>
        </p:txBody>
      </p:sp>
      <p:pic>
        <p:nvPicPr>
          <p:cNvPr id="2" name="図 1">
            <a:extLst>
              <a:ext uri="{FF2B5EF4-FFF2-40B4-BE49-F238E27FC236}">
                <a16:creationId xmlns:a16="http://schemas.microsoft.com/office/drawing/2014/main" id="{AF481658-E4C1-441C-9B54-5D1A646401E7}"/>
              </a:ext>
            </a:extLst>
          </p:cNvPr>
          <p:cNvPicPr>
            <a:picLocks noChangeAspect="1"/>
          </p:cNvPicPr>
          <p:nvPr/>
        </p:nvPicPr>
        <p:blipFill>
          <a:blip r:embed="rId3"/>
          <a:stretch>
            <a:fillRect/>
          </a:stretch>
        </p:blipFill>
        <p:spPr>
          <a:xfrm>
            <a:off x="319005" y="1808820"/>
            <a:ext cx="8258258" cy="5018224"/>
          </a:xfrm>
          <a:prstGeom prst="rect">
            <a:avLst/>
          </a:prstGeom>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スライド番号プレースホルダ 1">
            <a:extLst>
              <a:ext uri="{FF2B5EF4-FFF2-40B4-BE49-F238E27FC236}">
                <a16:creationId xmlns:a16="http://schemas.microsoft.com/office/drawing/2014/main" id="{ABE82771-5E8A-48EC-9E63-6D2C4D5FCABA}"/>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A89E512-A9FB-4838-9CFD-DE1D8F19CF2A}" type="slidenum">
              <a:rPr lang="en-US" altLang="ja-JP" sz="1400" smtClean="0"/>
              <a:pPr>
                <a:spcBef>
                  <a:spcPct val="0"/>
                </a:spcBef>
                <a:buFontTx/>
                <a:buNone/>
              </a:pPr>
              <a:t>59</a:t>
            </a:fld>
            <a:endParaRPr lang="en-US" altLang="ja-JP" sz="1400"/>
          </a:p>
        </p:txBody>
      </p:sp>
      <p:sp>
        <p:nvSpPr>
          <p:cNvPr id="110595" name="スライド番号プレースホルダ 3">
            <a:extLst>
              <a:ext uri="{FF2B5EF4-FFF2-40B4-BE49-F238E27FC236}">
                <a16:creationId xmlns:a16="http://schemas.microsoft.com/office/drawing/2014/main" id="{45F792DF-2D25-42C4-A6B2-B8E709379965}"/>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C71E2F84-CBE0-417A-811A-31A025A316A2}" type="slidenum">
              <a:rPr lang="en-US" altLang="ja-JP" sz="1400"/>
              <a:pPr algn="r" eaLnBrk="1" hangingPunct="1">
                <a:spcBef>
                  <a:spcPct val="0"/>
                </a:spcBef>
                <a:buFontTx/>
                <a:buNone/>
              </a:pPr>
              <a:t>59</a:t>
            </a:fld>
            <a:endParaRPr lang="en-US" altLang="ja-JP" sz="1400"/>
          </a:p>
        </p:txBody>
      </p:sp>
      <p:sp>
        <p:nvSpPr>
          <p:cNvPr id="110596" name="Rectangle 11">
            <a:extLst>
              <a:ext uri="{FF2B5EF4-FFF2-40B4-BE49-F238E27FC236}">
                <a16:creationId xmlns:a16="http://schemas.microsoft.com/office/drawing/2014/main" id="{CE8D6A3A-DAF1-4802-A890-9E7D9E6F1EA5}"/>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ソースコードのコンパイル</a:t>
            </a:r>
            <a:endParaRPr lang="en-US" altLang="ja-JP">
              <a:solidFill>
                <a:srgbClr val="5F5F5F"/>
              </a:solidFill>
            </a:endParaRPr>
          </a:p>
        </p:txBody>
      </p:sp>
      <p:sp>
        <p:nvSpPr>
          <p:cNvPr id="7" name="Rectangle 2">
            <a:extLst>
              <a:ext uri="{FF2B5EF4-FFF2-40B4-BE49-F238E27FC236}">
                <a16:creationId xmlns:a16="http://schemas.microsoft.com/office/drawing/2014/main" id="{3E50B905-C8D6-454A-94B6-90411CC39A7B}"/>
              </a:ext>
            </a:extLst>
          </p:cNvPr>
          <p:cNvSpPr txBox="1">
            <a:spLocks noChangeArrowheads="1"/>
          </p:cNvSpPr>
          <p:nvPr/>
        </p:nvSpPr>
        <p:spPr bwMode="auto">
          <a:xfrm>
            <a:off x="1774825" y="1344613"/>
            <a:ext cx="1909763"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marL="0" indent="0" eaLnBrk="1" hangingPunct="1">
              <a:lnSpc>
                <a:spcPct val="80000"/>
              </a:lnSpc>
              <a:buFontTx/>
              <a:buNone/>
              <a:defRPr/>
            </a:pPr>
            <a:r>
              <a:rPr lang="en-US" altLang="ja-JP" sz="1800" kern="0" dirty="0">
                <a:solidFill>
                  <a:srgbClr val="5F5F5F"/>
                </a:solidFill>
              </a:rPr>
              <a:t>Visual Studio</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sp>
        <p:nvSpPr>
          <p:cNvPr id="8" name="Rectangle 2">
            <a:extLst>
              <a:ext uri="{FF2B5EF4-FFF2-40B4-BE49-F238E27FC236}">
                <a16:creationId xmlns:a16="http://schemas.microsoft.com/office/drawing/2014/main" id="{3E7931F1-E04C-48C8-B324-694FF627AFBE}"/>
              </a:ext>
            </a:extLst>
          </p:cNvPr>
          <p:cNvSpPr txBox="1">
            <a:spLocks noChangeArrowheads="1"/>
          </p:cNvSpPr>
          <p:nvPr/>
        </p:nvSpPr>
        <p:spPr bwMode="auto">
          <a:xfrm>
            <a:off x="6165850" y="1331913"/>
            <a:ext cx="1909763" cy="40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marL="0" indent="0" eaLnBrk="1" hangingPunct="1">
              <a:lnSpc>
                <a:spcPct val="80000"/>
              </a:lnSpc>
              <a:buFontTx/>
              <a:buNone/>
              <a:defRPr/>
            </a:pPr>
            <a:r>
              <a:rPr lang="en-US" altLang="ja-JP" sz="1800" kern="0" dirty="0">
                <a:solidFill>
                  <a:srgbClr val="5F5F5F"/>
                </a:solidFill>
              </a:rPr>
              <a:t>Code::Blocks</a:t>
            </a:r>
          </a:p>
        </p:txBody>
      </p:sp>
      <p:sp>
        <p:nvSpPr>
          <p:cNvPr id="2" name="正方形/長方形 1">
            <a:extLst>
              <a:ext uri="{FF2B5EF4-FFF2-40B4-BE49-F238E27FC236}">
                <a16:creationId xmlns:a16="http://schemas.microsoft.com/office/drawing/2014/main" id="{B96582D1-3B05-4946-BC2B-7C2DACF89918}"/>
              </a:ext>
            </a:extLst>
          </p:cNvPr>
          <p:cNvSpPr/>
          <p:nvPr/>
        </p:nvSpPr>
        <p:spPr>
          <a:xfrm>
            <a:off x="12700" y="4457700"/>
            <a:ext cx="8805863" cy="1274763"/>
          </a:xfrm>
          <a:prstGeom prst="rect">
            <a:avLst/>
          </a:prstGeom>
        </p:spPr>
        <p:txBody>
          <a:bodyPr>
            <a:spAutoFit/>
          </a:bodyPr>
          <a:lstStyle/>
          <a:p>
            <a:pPr marL="742950" lvl="1" indent="-285750" eaLnBrk="1" hangingPunct="1">
              <a:lnSpc>
                <a:spcPct val="80000"/>
              </a:lnSpc>
              <a:buFont typeface="Arial" panose="020B0604020202020204" pitchFamily="34" charset="0"/>
              <a:buChar char="•"/>
              <a:defRPr/>
            </a:pPr>
            <a:r>
              <a:rPr lang="ja-JP" altLang="en-US" sz="1600" kern="0" dirty="0">
                <a:solidFill>
                  <a:srgbClr val="5F5F5F"/>
                </a:solidFill>
              </a:rPr>
              <a:t>成功した場合、実行ファイルが生成される</a:t>
            </a:r>
            <a:endParaRPr lang="en-US" altLang="ja-JP" sz="1600" kern="0" dirty="0">
              <a:solidFill>
                <a:srgbClr val="5F5F5F"/>
              </a:solidFill>
            </a:endParaRPr>
          </a:p>
          <a:p>
            <a:pPr marL="1200150" lvl="2" indent="-285750" eaLnBrk="1" hangingPunct="1">
              <a:lnSpc>
                <a:spcPct val="80000"/>
              </a:lnSpc>
              <a:buFont typeface="Arial" panose="020B0604020202020204" pitchFamily="34" charset="0"/>
              <a:buChar char="•"/>
              <a:defRPr/>
            </a:pPr>
            <a:r>
              <a:rPr lang="en-US" altLang="ja-JP" sz="1600" kern="0" dirty="0">
                <a:solidFill>
                  <a:srgbClr val="5F5F5F"/>
                </a:solidFill>
              </a:rPr>
              <a:t>Windows</a:t>
            </a:r>
          </a:p>
          <a:p>
            <a:pPr marL="1657350" lvl="3" indent="-285750" eaLnBrk="1" hangingPunct="1">
              <a:lnSpc>
                <a:spcPct val="80000"/>
              </a:lnSpc>
              <a:buFont typeface="Arial" panose="020B0604020202020204" pitchFamily="34" charset="0"/>
              <a:buChar char="•"/>
              <a:defRPr/>
            </a:pPr>
            <a:r>
              <a:rPr lang="en-US" altLang="ja-JP" sz="1600" b="1" kern="0" dirty="0">
                <a:solidFill>
                  <a:srgbClr val="FF0000"/>
                </a:solidFill>
              </a:rPr>
              <a:t>build\</a:t>
            </a:r>
            <a:r>
              <a:rPr lang="en-US" altLang="ja-JP" sz="1600" b="1" kern="0" dirty="0" err="1">
                <a:solidFill>
                  <a:srgbClr val="FF0000"/>
                </a:solidFill>
              </a:rPr>
              <a:t>src</a:t>
            </a:r>
            <a:r>
              <a:rPr lang="ja-JP" altLang="en-US" sz="1600" kern="0" dirty="0">
                <a:solidFill>
                  <a:srgbClr val="5F5F5F"/>
                </a:solidFill>
              </a:rPr>
              <a:t>フォルダの</a:t>
            </a:r>
            <a:r>
              <a:rPr lang="en-US" altLang="ja-JP" sz="1600" b="1" kern="0" dirty="0">
                <a:solidFill>
                  <a:srgbClr val="FF0000"/>
                </a:solidFill>
              </a:rPr>
              <a:t>Release</a:t>
            </a:r>
            <a:r>
              <a:rPr lang="en-US" altLang="ja-JP" sz="1600" kern="0" dirty="0">
                <a:solidFill>
                  <a:srgbClr val="5F5F5F"/>
                </a:solidFill>
              </a:rPr>
              <a:t>(</a:t>
            </a:r>
            <a:r>
              <a:rPr lang="ja-JP" altLang="en-US" sz="1600" kern="0" dirty="0">
                <a:solidFill>
                  <a:srgbClr val="5F5F5F"/>
                </a:solidFill>
              </a:rPr>
              <a:t>もしくは</a:t>
            </a:r>
            <a:r>
              <a:rPr lang="en-US" altLang="ja-JP" sz="1600" b="1" kern="0" dirty="0">
                <a:solidFill>
                  <a:srgbClr val="FF0000"/>
                </a:solidFill>
              </a:rPr>
              <a:t>Debug</a:t>
            </a:r>
            <a:r>
              <a:rPr lang="en-US" altLang="ja-JP" sz="1600" kern="0" dirty="0">
                <a:solidFill>
                  <a:srgbClr val="5F5F5F"/>
                </a:solidFill>
              </a:rPr>
              <a:t>)</a:t>
            </a:r>
            <a:r>
              <a:rPr lang="ja-JP" altLang="en-US" sz="1600" kern="0" dirty="0">
                <a:solidFill>
                  <a:srgbClr val="5F5F5F"/>
                </a:solidFill>
              </a:rPr>
              <a:t>フォルダ内に</a:t>
            </a:r>
            <a:r>
              <a:rPr lang="en-US" altLang="ja-JP" sz="1600" kern="0" dirty="0">
                <a:solidFill>
                  <a:srgbClr val="5F5F5F"/>
                </a:solidFill>
              </a:rPr>
              <a:t>RobotControllerComp.exe</a:t>
            </a:r>
            <a:r>
              <a:rPr lang="ja-JP" altLang="en-US" sz="1600" kern="0" dirty="0">
                <a:solidFill>
                  <a:srgbClr val="5F5F5F"/>
                </a:solidFill>
              </a:rPr>
              <a:t>が生成される</a:t>
            </a:r>
            <a:endParaRPr lang="en-US" altLang="ja-JP" sz="1600" kern="0" dirty="0">
              <a:solidFill>
                <a:srgbClr val="5F5F5F"/>
              </a:solidFill>
            </a:endParaRPr>
          </a:p>
          <a:p>
            <a:pPr marL="1200150" lvl="2" indent="-285750" eaLnBrk="1" hangingPunct="1">
              <a:lnSpc>
                <a:spcPct val="80000"/>
              </a:lnSpc>
              <a:buFont typeface="Arial" panose="020B0604020202020204" pitchFamily="34" charset="0"/>
              <a:buChar char="•"/>
              <a:defRPr/>
            </a:pPr>
            <a:r>
              <a:rPr lang="en-US" altLang="ja-JP" sz="1600" kern="0" dirty="0">
                <a:solidFill>
                  <a:srgbClr val="5F5F5F"/>
                </a:solidFill>
              </a:rPr>
              <a:t>Ubuntu</a:t>
            </a:r>
          </a:p>
          <a:p>
            <a:pPr marL="1657350" lvl="3" indent="-285750" eaLnBrk="1" hangingPunct="1">
              <a:lnSpc>
                <a:spcPct val="80000"/>
              </a:lnSpc>
              <a:buFont typeface="Arial" panose="020B0604020202020204" pitchFamily="34" charset="0"/>
              <a:buChar char="•"/>
              <a:defRPr/>
            </a:pPr>
            <a:r>
              <a:rPr lang="en-US" altLang="ja-JP" sz="1600" b="1" kern="0" dirty="0">
                <a:solidFill>
                  <a:srgbClr val="FF0000"/>
                </a:solidFill>
              </a:rPr>
              <a:t>build/</a:t>
            </a:r>
            <a:r>
              <a:rPr lang="en-US" altLang="ja-JP" sz="1600" b="1" kern="0" dirty="0" err="1">
                <a:solidFill>
                  <a:srgbClr val="FF0000"/>
                </a:solidFill>
              </a:rPr>
              <a:t>src</a:t>
            </a:r>
            <a:r>
              <a:rPr lang="ja-JP" altLang="en-US" sz="1600" kern="0" dirty="0">
                <a:solidFill>
                  <a:srgbClr val="5F5F5F"/>
                </a:solidFill>
              </a:rPr>
              <a:t>フォルダに</a:t>
            </a:r>
            <a:r>
              <a:rPr lang="en-US" altLang="ja-JP" sz="1600" kern="0" dirty="0" err="1">
                <a:solidFill>
                  <a:srgbClr val="5F5F5F"/>
                </a:solidFill>
              </a:rPr>
              <a:t>RobotControllerComp</a:t>
            </a:r>
            <a:r>
              <a:rPr lang="ja-JP" altLang="en-US" sz="1600" kern="0" dirty="0">
                <a:solidFill>
                  <a:srgbClr val="5F5F5F"/>
                </a:solidFill>
              </a:rPr>
              <a:t>が生成される</a:t>
            </a:r>
            <a:endParaRPr lang="en-US" altLang="ja-JP" sz="1600" kern="0" dirty="0">
              <a:solidFill>
                <a:srgbClr val="5F5F5F"/>
              </a:solidFill>
            </a:endParaRPr>
          </a:p>
        </p:txBody>
      </p:sp>
      <p:pic>
        <p:nvPicPr>
          <p:cNvPr id="110600" name="図 2">
            <a:extLst>
              <a:ext uri="{FF2B5EF4-FFF2-40B4-BE49-F238E27FC236}">
                <a16:creationId xmlns:a16="http://schemas.microsoft.com/office/drawing/2014/main" id="{814CFCC1-C347-4C86-9CAC-A0A0B1A2C2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7050" y="1609725"/>
            <a:ext cx="3887788" cy="2651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0601" name="図 2">
            <a:extLst>
              <a:ext uri="{FF2B5EF4-FFF2-40B4-BE49-F238E27FC236}">
                <a16:creationId xmlns:a16="http://schemas.microsoft.com/office/drawing/2014/main" id="{70B0D193-F499-4AC7-818E-5F7A786A735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32325" y="1835150"/>
            <a:ext cx="4206875" cy="169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スライド番号プレースホルダ 1">
            <a:extLst>
              <a:ext uri="{FF2B5EF4-FFF2-40B4-BE49-F238E27FC236}">
                <a16:creationId xmlns:a16="http://schemas.microsoft.com/office/drawing/2014/main" id="{8FF15102-561F-4B1F-BF9C-E83918E6C3C3}"/>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FFCB7E15-EDED-42E7-8707-9DFD97407302}" type="slidenum">
              <a:rPr lang="en-US" altLang="ja-JP" sz="1400" smtClean="0"/>
              <a:pPr>
                <a:spcBef>
                  <a:spcPct val="0"/>
                </a:spcBef>
                <a:buFontTx/>
                <a:buNone/>
              </a:pPr>
              <a:t>6</a:t>
            </a:fld>
            <a:endParaRPr lang="en-US" altLang="ja-JP" sz="1400"/>
          </a:p>
        </p:txBody>
      </p:sp>
      <p:sp>
        <p:nvSpPr>
          <p:cNvPr id="14339" name="スライド番号プレースホルダ 3">
            <a:extLst>
              <a:ext uri="{FF2B5EF4-FFF2-40B4-BE49-F238E27FC236}">
                <a16:creationId xmlns:a16="http://schemas.microsoft.com/office/drawing/2014/main" id="{A6C91D88-5FD3-4C4D-94E1-F7329A05487B}"/>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73241A79-4503-42CF-A2B4-E32CE94CAD77}" type="slidenum">
              <a:rPr lang="en-US" altLang="ja-JP" sz="1400"/>
              <a:pPr algn="r" eaLnBrk="1" hangingPunct="1">
                <a:spcBef>
                  <a:spcPct val="0"/>
                </a:spcBef>
                <a:buFontTx/>
                <a:buNone/>
              </a:pPr>
              <a:t>6</a:t>
            </a:fld>
            <a:endParaRPr lang="en-US" altLang="ja-JP" sz="1400"/>
          </a:p>
        </p:txBody>
      </p:sp>
      <p:sp>
        <p:nvSpPr>
          <p:cNvPr id="14340" name="Rectangle 2">
            <a:extLst>
              <a:ext uri="{FF2B5EF4-FFF2-40B4-BE49-F238E27FC236}">
                <a16:creationId xmlns:a16="http://schemas.microsoft.com/office/drawing/2014/main" id="{5A09F7B0-4E7B-4937-A9DD-123C60B9F7AB}"/>
              </a:ext>
            </a:extLst>
          </p:cNvPr>
          <p:cNvSpPr>
            <a:spLocks noGrp="1" noChangeArrowheads="1"/>
          </p:cNvSpPr>
          <p:nvPr>
            <p:ph type="body" idx="4294967295"/>
          </p:nvPr>
        </p:nvSpPr>
        <p:spPr>
          <a:xfrm>
            <a:off x="457200" y="1179513"/>
            <a:ext cx="8164513" cy="4410075"/>
          </a:xfrm>
        </p:spPr>
        <p:txBody>
          <a:bodyPr/>
          <a:lstStyle/>
          <a:p>
            <a:pPr eaLnBrk="1" hangingPunct="1">
              <a:lnSpc>
                <a:spcPct val="80000"/>
              </a:lnSpc>
            </a:pPr>
            <a:r>
              <a:rPr lang="ja-JP" altLang="en-US" sz="2400" dirty="0">
                <a:solidFill>
                  <a:srgbClr val="5F5F5F"/>
                </a:solidFill>
              </a:rPr>
              <a:t>シミュレータ上の車輪型移動ロボット</a:t>
            </a:r>
            <a:r>
              <a:rPr lang="en-US" altLang="ja-JP" sz="2400" dirty="0">
                <a:solidFill>
                  <a:srgbClr val="5F5F5F"/>
                </a:solidFill>
              </a:rPr>
              <a:t>(Educator Vehicle)</a:t>
            </a:r>
            <a:r>
              <a:rPr lang="ja-JP" altLang="en-US" sz="2400" dirty="0">
                <a:solidFill>
                  <a:srgbClr val="5F5F5F"/>
                </a:solidFill>
              </a:rPr>
              <a:t>の操作を行うコンポーネントの作成</a:t>
            </a:r>
            <a:endParaRPr lang="en-US" altLang="ja-JP" sz="2400" dirty="0">
              <a:solidFill>
                <a:srgbClr val="5F5F5F"/>
              </a:solidFill>
            </a:endParaRPr>
          </a:p>
          <a:p>
            <a:pPr lvl="1" eaLnBrk="1" hangingPunct="1">
              <a:lnSpc>
                <a:spcPct val="80000"/>
              </a:lnSpc>
            </a:pPr>
            <a:r>
              <a:rPr lang="en-US" altLang="ja-JP" sz="2000" dirty="0">
                <a:solidFill>
                  <a:srgbClr val="5F5F5F"/>
                </a:solidFill>
              </a:rPr>
              <a:t>GUI</a:t>
            </a:r>
            <a:r>
              <a:rPr lang="ja-JP" altLang="en-US" sz="2000" dirty="0">
                <a:solidFill>
                  <a:srgbClr val="5F5F5F"/>
                </a:solidFill>
              </a:rPr>
              <a:t>により目標速度入力</a:t>
            </a:r>
            <a:endParaRPr lang="en-US" altLang="ja-JP" sz="2000" dirty="0">
              <a:solidFill>
                <a:srgbClr val="5F5F5F"/>
              </a:solidFill>
            </a:endParaRPr>
          </a:p>
          <a:p>
            <a:pPr lvl="1" eaLnBrk="1" hangingPunct="1">
              <a:lnSpc>
                <a:spcPct val="80000"/>
              </a:lnSpc>
            </a:pPr>
            <a:r>
              <a:rPr lang="ja-JP" altLang="en-US" sz="2000" dirty="0">
                <a:solidFill>
                  <a:srgbClr val="5F5F5F"/>
                </a:solidFill>
              </a:rPr>
              <a:t>タッチセンサがオンの時に停止</a:t>
            </a:r>
            <a:endParaRPr lang="en-US" altLang="ja-JP" sz="2000" dirty="0">
              <a:solidFill>
                <a:srgbClr val="5F5F5F"/>
              </a:solidFill>
            </a:endParaRPr>
          </a:p>
        </p:txBody>
      </p:sp>
      <p:sp>
        <p:nvSpPr>
          <p:cNvPr id="14341" name="Rectangle 11">
            <a:extLst>
              <a:ext uri="{FF2B5EF4-FFF2-40B4-BE49-F238E27FC236}">
                <a16:creationId xmlns:a16="http://schemas.microsoft.com/office/drawing/2014/main" id="{44BCD9D3-C22F-4A49-96E2-2FC1F5F0A9AA}"/>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実習内容</a:t>
            </a:r>
            <a:endParaRPr lang="en-US" altLang="ja-JP">
              <a:solidFill>
                <a:srgbClr val="5F5F5F"/>
              </a:solidFill>
            </a:endParaRPr>
          </a:p>
        </p:txBody>
      </p:sp>
      <p:pic>
        <p:nvPicPr>
          <p:cNvPr id="14344" name="Picture 8" descr="tutorial_ev3_irex1.png">
            <a:extLst>
              <a:ext uri="{FF2B5EF4-FFF2-40B4-BE49-F238E27FC236}">
                <a16:creationId xmlns:a16="http://schemas.microsoft.com/office/drawing/2014/main" id="{4596E51C-2930-4A9B-85AA-2DEF056FFA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4700" y="2431562"/>
            <a:ext cx="7284361" cy="441233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スライド番号プレースホルダー 3">
            <a:extLst>
              <a:ext uri="{FF2B5EF4-FFF2-40B4-BE49-F238E27FC236}">
                <a16:creationId xmlns:a16="http://schemas.microsoft.com/office/drawing/2014/main" id="{4EFAAC5A-6538-48A2-9386-1B0E12D83B06}"/>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438A6A55-0181-4500-8E1A-2744159E63AB}" type="slidenum">
              <a:rPr lang="en-US" altLang="ja-JP" sz="1400" smtClean="0"/>
              <a:pPr>
                <a:spcBef>
                  <a:spcPct val="0"/>
                </a:spcBef>
                <a:buFontTx/>
                <a:buNone/>
              </a:pPr>
              <a:t>60</a:t>
            </a:fld>
            <a:endParaRPr lang="en-US" altLang="ja-JP" sz="1400"/>
          </a:p>
        </p:txBody>
      </p:sp>
      <p:sp>
        <p:nvSpPr>
          <p:cNvPr id="5" name="Rectangle 11">
            <a:extLst>
              <a:ext uri="{FF2B5EF4-FFF2-40B4-BE49-F238E27FC236}">
                <a16:creationId xmlns:a16="http://schemas.microsoft.com/office/drawing/2014/main" id="{F4DF2AE4-EEB3-4C48-B292-A95ABD8096B4}"/>
              </a:ext>
            </a:extLst>
          </p:cNvPr>
          <p:cNvSpPr txBox="1">
            <a:spLocks noChangeArrowheads="1"/>
          </p:cNvSpPr>
          <p:nvPr/>
        </p:nvSpPr>
        <p:spPr bwMode="auto">
          <a:xfrm>
            <a:off x="190500" y="2635250"/>
            <a:ext cx="8805863"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defRPr/>
            </a:pPr>
            <a:r>
              <a:rPr lang="ja-JP" altLang="en-US" kern="0" dirty="0">
                <a:solidFill>
                  <a:srgbClr val="5F5F5F"/>
                </a:solidFill>
              </a:rPr>
              <a:t>システム構築支援ツール</a:t>
            </a:r>
            <a:endParaRPr lang="en-US" altLang="ja-JP" kern="0" dirty="0">
              <a:solidFill>
                <a:srgbClr val="5F5F5F"/>
              </a:solidFill>
            </a:endParaRPr>
          </a:p>
          <a:p>
            <a:pPr eaLnBrk="1" hangingPunct="1">
              <a:defRPr/>
            </a:pPr>
            <a:r>
              <a:rPr lang="en-US" altLang="ja-JP" kern="0" dirty="0">
                <a:solidFill>
                  <a:srgbClr val="5F5F5F"/>
                </a:solidFill>
              </a:rPr>
              <a:t>RT</a:t>
            </a:r>
            <a:r>
              <a:rPr lang="ja-JP" altLang="en-US" kern="0" dirty="0">
                <a:solidFill>
                  <a:srgbClr val="5F5F5F"/>
                </a:solidFill>
              </a:rPr>
              <a:t> </a:t>
            </a:r>
            <a:r>
              <a:rPr lang="en-US" altLang="ja-JP" kern="0" dirty="0">
                <a:solidFill>
                  <a:srgbClr val="5F5F5F"/>
                </a:solidFill>
              </a:rPr>
              <a:t>System</a:t>
            </a:r>
            <a:r>
              <a:rPr lang="ja-JP" altLang="en-US" kern="0" dirty="0">
                <a:solidFill>
                  <a:srgbClr val="5F5F5F"/>
                </a:solidFill>
              </a:rPr>
              <a:t> </a:t>
            </a:r>
            <a:r>
              <a:rPr lang="en-US" altLang="ja-JP" kern="0" dirty="0">
                <a:solidFill>
                  <a:srgbClr val="5F5F5F"/>
                </a:solidFill>
              </a:rPr>
              <a:t>Editor</a:t>
            </a:r>
            <a:r>
              <a:rPr lang="ja-JP" altLang="en-US" kern="0" dirty="0">
                <a:solidFill>
                  <a:srgbClr val="5F5F5F"/>
                </a:solidFill>
              </a:rPr>
              <a:t>について</a:t>
            </a:r>
            <a:endParaRPr lang="en-US" altLang="ja-JP" kern="0" dirty="0">
              <a:solidFill>
                <a:srgbClr val="5F5F5F"/>
              </a:solidFill>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スライド番号プレースホルダ 1">
            <a:extLst>
              <a:ext uri="{FF2B5EF4-FFF2-40B4-BE49-F238E27FC236}">
                <a16:creationId xmlns:a16="http://schemas.microsoft.com/office/drawing/2014/main" id="{EFAD6171-7BDA-4724-A415-9C1799104DC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18344307-0347-46D2-BF26-1BA5CCE5ACC7}" type="slidenum">
              <a:rPr lang="en-US" altLang="ja-JP" sz="1400" smtClean="0"/>
              <a:pPr>
                <a:spcBef>
                  <a:spcPct val="0"/>
                </a:spcBef>
                <a:buFontTx/>
                <a:buNone/>
              </a:pPr>
              <a:t>61</a:t>
            </a:fld>
            <a:endParaRPr lang="en-US" altLang="ja-JP" sz="1400"/>
          </a:p>
        </p:txBody>
      </p:sp>
      <p:sp>
        <p:nvSpPr>
          <p:cNvPr id="113667" name="スライド番号プレースホルダ 3">
            <a:extLst>
              <a:ext uri="{FF2B5EF4-FFF2-40B4-BE49-F238E27FC236}">
                <a16:creationId xmlns:a16="http://schemas.microsoft.com/office/drawing/2014/main" id="{169B43DA-F5DF-4BF2-88D5-8090B14DF1D3}"/>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B53158F9-2653-4BFC-97BB-98EC3A739333}" type="slidenum">
              <a:rPr lang="en-US" altLang="ja-JP" sz="1400"/>
              <a:pPr algn="r" eaLnBrk="1" hangingPunct="1">
                <a:spcBef>
                  <a:spcPct val="0"/>
                </a:spcBef>
                <a:buFontTx/>
                <a:buNone/>
              </a:pPr>
              <a:t>61</a:t>
            </a:fld>
            <a:endParaRPr lang="en-US" altLang="ja-JP" sz="1400"/>
          </a:p>
        </p:txBody>
      </p:sp>
      <p:sp>
        <p:nvSpPr>
          <p:cNvPr id="113668" name="Rectangle 2">
            <a:extLst>
              <a:ext uri="{FF2B5EF4-FFF2-40B4-BE49-F238E27FC236}">
                <a16:creationId xmlns:a16="http://schemas.microsoft.com/office/drawing/2014/main" id="{5F2FBF96-0A07-4104-A762-EDAB0D28BFCA}"/>
              </a:ext>
            </a:extLst>
          </p:cNvPr>
          <p:cNvSpPr>
            <a:spLocks noGrp="1" noChangeArrowheads="1"/>
          </p:cNvSpPr>
          <p:nvPr>
            <p:ph type="body" idx="4294967295"/>
          </p:nvPr>
        </p:nvSpPr>
        <p:spPr>
          <a:xfrm>
            <a:off x="457200" y="1223963"/>
            <a:ext cx="7915275" cy="2295525"/>
          </a:xfrm>
        </p:spPr>
        <p:txBody>
          <a:bodyPr/>
          <a:lstStyle/>
          <a:p>
            <a:pPr eaLnBrk="1" hangingPunct="1">
              <a:lnSpc>
                <a:spcPct val="80000"/>
              </a:lnSpc>
            </a:pPr>
            <a:r>
              <a:rPr lang="en-US" altLang="ja-JP" sz="2000" dirty="0">
                <a:solidFill>
                  <a:srgbClr val="5F5F5F"/>
                </a:solidFill>
              </a:rPr>
              <a:t>RTC</a:t>
            </a:r>
            <a:r>
              <a:rPr lang="ja-JP" altLang="en-US" sz="2000" dirty="0">
                <a:solidFill>
                  <a:srgbClr val="5F5F5F"/>
                </a:solidFill>
              </a:rPr>
              <a:t>を</a:t>
            </a:r>
            <a:r>
              <a:rPr lang="en-US" altLang="ja-JP" sz="2000" dirty="0">
                <a:solidFill>
                  <a:srgbClr val="5F5F5F"/>
                </a:solidFill>
              </a:rPr>
              <a:t>GUI</a:t>
            </a:r>
            <a:r>
              <a:rPr lang="ja-JP" altLang="en-US" sz="2000" dirty="0">
                <a:solidFill>
                  <a:srgbClr val="5F5F5F"/>
                </a:solidFill>
              </a:rPr>
              <a:t>で操作するためのツール</a:t>
            </a:r>
            <a:endParaRPr lang="en-US" altLang="ja-JP" sz="2000" dirty="0">
              <a:solidFill>
                <a:srgbClr val="5F5F5F"/>
              </a:solidFill>
            </a:endParaRPr>
          </a:p>
          <a:p>
            <a:pPr lvl="1" eaLnBrk="1" hangingPunct="1">
              <a:lnSpc>
                <a:spcPct val="80000"/>
              </a:lnSpc>
            </a:pPr>
            <a:r>
              <a:rPr lang="ja-JP" altLang="en-US" sz="1600" dirty="0">
                <a:solidFill>
                  <a:srgbClr val="5F5F5F"/>
                </a:solidFill>
              </a:rPr>
              <a:t>データポートを接続してデータを転送できるようにする</a:t>
            </a:r>
            <a:endParaRPr lang="en-US" altLang="ja-JP" sz="1600" dirty="0">
              <a:solidFill>
                <a:srgbClr val="5F5F5F"/>
              </a:solidFill>
            </a:endParaRPr>
          </a:p>
          <a:p>
            <a:pPr lvl="1" eaLnBrk="1" hangingPunct="1">
              <a:lnSpc>
                <a:spcPct val="80000"/>
              </a:lnSpc>
            </a:pPr>
            <a:r>
              <a:rPr lang="ja-JP" altLang="en-US" sz="1600" dirty="0">
                <a:solidFill>
                  <a:srgbClr val="5F5F5F"/>
                </a:solidFill>
              </a:rPr>
              <a:t>サービスポートの接続</a:t>
            </a:r>
            <a:endParaRPr lang="en-US" altLang="ja-JP" sz="1600" dirty="0">
              <a:solidFill>
                <a:srgbClr val="5F5F5F"/>
              </a:solidFill>
            </a:endParaRPr>
          </a:p>
          <a:p>
            <a:pPr lvl="1" eaLnBrk="1" hangingPunct="1">
              <a:lnSpc>
                <a:spcPct val="80000"/>
              </a:lnSpc>
            </a:pPr>
            <a:r>
              <a:rPr lang="en-US" altLang="ja-JP" sz="1600" dirty="0">
                <a:solidFill>
                  <a:srgbClr val="5F5F5F"/>
                </a:solidFill>
              </a:rPr>
              <a:t>RTC</a:t>
            </a:r>
            <a:r>
              <a:rPr lang="ja-JP" altLang="en-US" sz="1600" dirty="0">
                <a:solidFill>
                  <a:srgbClr val="5F5F5F"/>
                </a:solidFill>
              </a:rPr>
              <a:t>をアクティブ化して処理を開始する</a:t>
            </a:r>
            <a:endParaRPr lang="en-US" altLang="ja-JP" sz="1600" dirty="0">
              <a:solidFill>
                <a:srgbClr val="5F5F5F"/>
              </a:solidFill>
            </a:endParaRPr>
          </a:p>
          <a:p>
            <a:pPr lvl="1" eaLnBrk="1" hangingPunct="1">
              <a:lnSpc>
                <a:spcPct val="80000"/>
              </a:lnSpc>
            </a:pPr>
            <a:r>
              <a:rPr lang="ja-JP" altLang="en-US" sz="1600" dirty="0">
                <a:solidFill>
                  <a:srgbClr val="5F5F5F"/>
                </a:solidFill>
              </a:rPr>
              <a:t>非アクティブ化、リセット、終了</a:t>
            </a:r>
            <a:endParaRPr lang="en-US" altLang="ja-JP" sz="1600" dirty="0">
              <a:solidFill>
                <a:srgbClr val="5F5F5F"/>
              </a:solidFill>
            </a:endParaRPr>
          </a:p>
          <a:p>
            <a:pPr lvl="1" eaLnBrk="1" hangingPunct="1">
              <a:lnSpc>
                <a:spcPct val="80000"/>
              </a:lnSpc>
            </a:pPr>
            <a:r>
              <a:rPr lang="ja-JP" altLang="en-US" sz="1600" dirty="0">
                <a:solidFill>
                  <a:srgbClr val="5F5F5F"/>
                </a:solidFill>
              </a:rPr>
              <a:t>コンフィギュレーションパラメータの操作</a:t>
            </a:r>
            <a:endParaRPr lang="en-US" altLang="ja-JP" sz="1600" dirty="0">
              <a:solidFill>
                <a:srgbClr val="5F5F5F"/>
              </a:solidFill>
            </a:endParaRPr>
          </a:p>
          <a:p>
            <a:pPr lvl="1" eaLnBrk="1" hangingPunct="1">
              <a:lnSpc>
                <a:spcPct val="80000"/>
              </a:lnSpc>
            </a:pPr>
            <a:r>
              <a:rPr lang="ja-JP" altLang="en-US" sz="1600" dirty="0">
                <a:solidFill>
                  <a:srgbClr val="5F5F5F"/>
                </a:solidFill>
              </a:rPr>
              <a:t>実行コンテキストの操作</a:t>
            </a:r>
            <a:endParaRPr lang="en-US" altLang="ja-JP" sz="1600" dirty="0">
              <a:solidFill>
                <a:srgbClr val="5F5F5F"/>
              </a:solidFill>
            </a:endParaRPr>
          </a:p>
          <a:p>
            <a:pPr lvl="1" eaLnBrk="1" hangingPunct="1">
              <a:lnSpc>
                <a:spcPct val="80000"/>
              </a:lnSpc>
            </a:pPr>
            <a:r>
              <a:rPr lang="ja-JP" altLang="en-US" sz="1600" dirty="0">
                <a:solidFill>
                  <a:srgbClr val="5F5F5F"/>
                </a:solidFill>
              </a:rPr>
              <a:t>複合化</a:t>
            </a:r>
            <a:endParaRPr lang="en-US" altLang="ja-JP" sz="1600" dirty="0">
              <a:solidFill>
                <a:srgbClr val="5F5F5F"/>
              </a:solidFill>
            </a:endParaRPr>
          </a:p>
          <a:p>
            <a:pPr lvl="1" eaLnBrk="1" hangingPunct="1">
              <a:lnSpc>
                <a:spcPct val="80000"/>
              </a:lnSpc>
            </a:pPr>
            <a:r>
              <a:rPr lang="ja-JP" altLang="en-US" sz="1600" dirty="0">
                <a:solidFill>
                  <a:srgbClr val="5F5F5F"/>
                </a:solidFill>
              </a:rPr>
              <a:t>マネージャから</a:t>
            </a:r>
            <a:r>
              <a:rPr lang="en-US" altLang="ja-JP" sz="1600" dirty="0">
                <a:solidFill>
                  <a:srgbClr val="5F5F5F"/>
                </a:solidFill>
              </a:rPr>
              <a:t>RTC</a:t>
            </a:r>
            <a:r>
              <a:rPr lang="ja-JP" altLang="en-US" sz="1600" dirty="0">
                <a:solidFill>
                  <a:srgbClr val="5F5F5F"/>
                </a:solidFill>
              </a:rPr>
              <a:t>を起動</a:t>
            </a:r>
            <a:endParaRPr lang="en-US" altLang="ja-JP" sz="1600" dirty="0">
              <a:solidFill>
                <a:srgbClr val="5F5F5F"/>
              </a:solidFill>
            </a:endParaRPr>
          </a:p>
          <a:p>
            <a:pPr lvl="1" eaLnBrk="1" hangingPunct="1">
              <a:lnSpc>
                <a:spcPct val="80000"/>
              </a:lnSpc>
            </a:pPr>
            <a:r>
              <a:rPr lang="ja-JP" altLang="en-US" sz="1600" dirty="0">
                <a:solidFill>
                  <a:srgbClr val="5F5F5F"/>
                </a:solidFill>
              </a:rPr>
              <a:t>作成した</a:t>
            </a:r>
            <a:r>
              <a:rPr lang="en-US" altLang="ja-JP" sz="1600" dirty="0">
                <a:solidFill>
                  <a:srgbClr val="5F5F5F"/>
                </a:solidFill>
              </a:rPr>
              <a:t>RT</a:t>
            </a:r>
            <a:r>
              <a:rPr lang="ja-JP" altLang="en-US" sz="1600" dirty="0">
                <a:solidFill>
                  <a:srgbClr val="5F5F5F"/>
                </a:solidFill>
              </a:rPr>
              <a:t>システムの保存、復元</a:t>
            </a:r>
            <a:endParaRPr lang="en-US" altLang="ja-JP" sz="1600" dirty="0">
              <a:solidFill>
                <a:srgbClr val="5F5F5F"/>
              </a:solidFill>
            </a:endParaRPr>
          </a:p>
          <a:p>
            <a:pPr lvl="1" eaLnBrk="1" hangingPunct="1">
              <a:lnSpc>
                <a:spcPct val="80000"/>
              </a:lnSpc>
            </a:pPr>
            <a:endParaRPr lang="en-US" altLang="ja-JP" sz="1600" dirty="0">
              <a:solidFill>
                <a:srgbClr val="5F5F5F"/>
              </a:solidFill>
            </a:endParaRPr>
          </a:p>
          <a:p>
            <a:pPr lvl="1" eaLnBrk="1" hangingPunct="1">
              <a:lnSpc>
                <a:spcPct val="80000"/>
              </a:lnSpc>
            </a:pPr>
            <a:endParaRPr lang="en-US" altLang="ja-JP" sz="800" dirty="0">
              <a:solidFill>
                <a:srgbClr val="5F5F5F"/>
              </a:solidFill>
            </a:endParaRPr>
          </a:p>
          <a:p>
            <a:pPr lvl="2" eaLnBrk="1" hangingPunct="1">
              <a:lnSpc>
                <a:spcPct val="80000"/>
              </a:lnSpc>
            </a:pPr>
            <a:endParaRPr lang="en-US" altLang="ja-JP" sz="1200" dirty="0">
              <a:solidFill>
                <a:srgbClr val="5F5F5F"/>
              </a:solidFill>
            </a:endParaRPr>
          </a:p>
        </p:txBody>
      </p:sp>
      <p:sp>
        <p:nvSpPr>
          <p:cNvPr id="113669" name="Rectangle 11">
            <a:extLst>
              <a:ext uri="{FF2B5EF4-FFF2-40B4-BE49-F238E27FC236}">
                <a16:creationId xmlns:a16="http://schemas.microsoft.com/office/drawing/2014/main" id="{0A4BBB97-0871-4CB2-B56A-42A08EAB042A}"/>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 System Editor</a:t>
            </a:r>
          </a:p>
        </p:txBody>
      </p:sp>
      <p:pic>
        <p:nvPicPr>
          <p:cNvPr id="113670" name="図 1">
            <a:extLst>
              <a:ext uri="{FF2B5EF4-FFF2-40B4-BE49-F238E27FC236}">
                <a16:creationId xmlns:a16="http://schemas.microsoft.com/office/drawing/2014/main" id="{7CB1D237-881E-4ED8-8810-832C96499D2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354263" y="3789040"/>
            <a:ext cx="4456112" cy="287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スライド番号プレースホルダ 1">
            <a:extLst>
              <a:ext uri="{FF2B5EF4-FFF2-40B4-BE49-F238E27FC236}">
                <a16:creationId xmlns:a16="http://schemas.microsoft.com/office/drawing/2014/main" id="{A26B7BF5-B9F8-430A-95F5-A185FFE70B87}"/>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94E06D91-B962-42AC-9775-56C8485F8881}" type="slidenum">
              <a:rPr lang="en-US" altLang="ja-JP" sz="1400" smtClean="0"/>
              <a:pPr>
                <a:spcBef>
                  <a:spcPct val="0"/>
                </a:spcBef>
                <a:buFontTx/>
                <a:buNone/>
              </a:pPr>
              <a:t>62</a:t>
            </a:fld>
            <a:endParaRPr lang="en-US" altLang="ja-JP" sz="1400"/>
          </a:p>
        </p:txBody>
      </p:sp>
      <p:sp>
        <p:nvSpPr>
          <p:cNvPr id="115715" name="スライド番号プレースホルダ 3">
            <a:extLst>
              <a:ext uri="{FF2B5EF4-FFF2-40B4-BE49-F238E27FC236}">
                <a16:creationId xmlns:a16="http://schemas.microsoft.com/office/drawing/2014/main" id="{DD9C7109-F0A1-4205-AFF3-A5CBDEEF435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5D0C5A5D-28AE-4C6F-B8E8-E69BB5E038A1}" type="slidenum">
              <a:rPr lang="en-US" altLang="ja-JP" sz="1400"/>
              <a:pPr algn="r" eaLnBrk="1" hangingPunct="1">
                <a:spcBef>
                  <a:spcPct val="0"/>
                </a:spcBef>
                <a:buFontTx/>
                <a:buNone/>
              </a:pPr>
              <a:t>62</a:t>
            </a:fld>
            <a:endParaRPr lang="en-US" altLang="ja-JP" sz="1400"/>
          </a:p>
        </p:txBody>
      </p:sp>
      <p:sp>
        <p:nvSpPr>
          <p:cNvPr id="115716" name="Rectangle 11">
            <a:extLst>
              <a:ext uri="{FF2B5EF4-FFF2-40B4-BE49-F238E27FC236}">
                <a16:creationId xmlns:a16="http://schemas.microsoft.com/office/drawing/2014/main" id="{E2654B2A-B7F1-4D17-9C6D-F9B9360CD604}"/>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 System Editor</a:t>
            </a:r>
            <a:r>
              <a:rPr lang="ja-JP" altLang="en-US">
                <a:solidFill>
                  <a:srgbClr val="5F5F5F"/>
                </a:solidFill>
              </a:rPr>
              <a:t>の起動</a:t>
            </a:r>
            <a:endParaRPr lang="en-US" altLang="ja-JP">
              <a:solidFill>
                <a:srgbClr val="5F5F5F"/>
              </a:solidFill>
            </a:endParaRPr>
          </a:p>
        </p:txBody>
      </p:sp>
      <p:pic>
        <p:nvPicPr>
          <p:cNvPr id="115717" name="図 5">
            <a:extLst>
              <a:ext uri="{FF2B5EF4-FFF2-40B4-BE49-F238E27FC236}">
                <a16:creationId xmlns:a16="http://schemas.microsoft.com/office/drawing/2014/main" id="{4B231734-B059-4339-A201-1726413E41D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843463" y="2393950"/>
            <a:ext cx="4241800" cy="2884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右矢印 11">
            <a:extLst>
              <a:ext uri="{FF2B5EF4-FFF2-40B4-BE49-F238E27FC236}">
                <a16:creationId xmlns:a16="http://schemas.microsoft.com/office/drawing/2014/main" id="{D2F82044-E5BD-4A87-A4A5-19C70813E6C6}"/>
              </a:ext>
            </a:extLst>
          </p:cNvPr>
          <p:cNvSpPr/>
          <p:nvPr/>
        </p:nvSpPr>
        <p:spPr>
          <a:xfrm>
            <a:off x="4221163" y="3195638"/>
            <a:ext cx="433387" cy="1439862"/>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15719" name="図 2">
            <a:extLst>
              <a:ext uri="{FF2B5EF4-FFF2-40B4-BE49-F238E27FC236}">
                <a16:creationId xmlns:a16="http://schemas.microsoft.com/office/drawing/2014/main" id="{D3A04699-2F4B-4E46-9733-BECC8D9D305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0163" y="2168525"/>
            <a:ext cx="4024312" cy="297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スライド番号プレースホルダ 1">
            <a:extLst>
              <a:ext uri="{FF2B5EF4-FFF2-40B4-BE49-F238E27FC236}">
                <a16:creationId xmlns:a16="http://schemas.microsoft.com/office/drawing/2014/main" id="{BCC7FD60-3430-4FDE-A2A0-1ED834EA2076}"/>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74C82AFF-C24F-4798-B6F8-1B4B5B69C803}" type="slidenum">
              <a:rPr lang="en-US" altLang="ja-JP" sz="1400" smtClean="0"/>
              <a:pPr>
                <a:spcBef>
                  <a:spcPct val="0"/>
                </a:spcBef>
                <a:buFontTx/>
                <a:buNone/>
              </a:pPr>
              <a:t>63</a:t>
            </a:fld>
            <a:endParaRPr lang="en-US" altLang="ja-JP" sz="1400"/>
          </a:p>
        </p:txBody>
      </p:sp>
      <p:sp>
        <p:nvSpPr>
          <p:cNvPr id="117763" name="スライド番号プレースホルダ 3">
            <a:extLst>
              <a:ext uri="{FF2B5EF4-FFF2-40B4-BE49-F238E27FC236}">
                <a16:creationId xmlns:a16="http://schemas.microsoft.com/office/drawing/2014/main" id="{28C16D77-1588-4EF3-BB7C-5F6FFD0C1E58}"/>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543B0C70-9DE3-4AA1-BB47-6C518D1D43F6}" type="slidenum">
              <a:rPr lang="en-US" altLang="ja-JP" sz="1400"/>
              <a:pPr algn="r" eaLnBrk="1" hangingPunct="1">
                <a:spcBef>
                  <a:spcPct val="0"/>
                </a:spcBef>
                <a:buFontTx/>
                <a:buNone/>
              </a:pPr>
              <a:t>63</a:t>
            </a:fld>
            <a:endParaRPr lang="en-US" altLang="ja-JP" sz="1400"/>
          </a:p>
        </p:txBody>
      </p:sp>
      <p:sp>
        <p:nvSpPr>
          <p:cNvPr id="117764" name="Rectangle 11">
            <a:extLst>
              <a:ext uri="{FF2B5EF4-FFF2-40B4-BE49-F238E27FC236}">
                <a16:creationId xmlns:a16="http://schemas.microsoft.com/office/drawing/2014/main" id="{742CCC0D-0C40-4D7D-A358-6B7C12A8B828}"/>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 System Editor</a:t>
            </a:r>
            <a:r>
              <a:rPr lang="ja-JP" altLang="en-US">
                <a:solidFill>
                  <a:srgbClr val="5F5F5F"/>
                </a:solidFill>
              </a:rPr>
              <a:t>の画面構成</a:t>
            </a:r>
            <a:endParaRPr lang="en-US" altLang="ja-JP">
              <a:solidFill>
                <a:srgbClr val="5F5F5F"/>
              </a:solidFill>
            </a:endParaRPr>
          </a:p>
        </p:txBody>
      </p:sp>
      <p:pic>
        <p:nvPicPr>
          <p:cNvPr id="117765" name="図 3">
            <a:extLst>
              <a:ext uri="{FF2B5EF4-FFF2-40B4-BE49-F238E27FC236}">
                <a16:creationId xmlns:a16="http://schemas.microsoft.com/office/drawing/2014/main" id="{DB7976EA-B81F-47F7-A144-BBFBDEC8DB5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96863" y="1268413"/>
            <a:ext cx="8688387" cy="499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スライド番号プレースホルダ 1">
            <a:extLst>
              <a:ext uri="{FF2B5EF4-FFF2-40B4-BE49-F238E27FC236}">
                <a16:creationId xmlns:a16="http://schemas.microsoft.com/office/drawing/2014/main" id="{3A652439-5BC8-4548-AAC6-7FAF1F280BD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966D93EC-2132-4CE6-852F-1B6AE335DEDD}" type="slidenum">
              <a:rPr lang="en-US" altLang="ja-JP" sz="1400" smtClean="0"/>
              <a:pPr>
                <a:spcBef>
                  <a:spcPct val="0"/>
                </a:spcBef>
                <a:buFontTx/>
                <a:buNone/>
              </a:pPr>
              <a:t>64</a:t>
            </a:fld>
            <a:endParaRPr lang="en-US" altLang="ja-JP" sz="1400"/>
          </a:p>
        </p:txBody>
      </p:sp>
      <p:sp>
        <p:nvSpPr>
          <p:cNvPr id="119811" name="スライド番号プレースホルダ 3">
            <a:extLst>
              <a:ext uri="{FF2B5EF4-FFF2-40B4-BE49-F238E27FC236}">
                <a16:creationId xmlns:a16="http://schemas.microsoft.com/office/drawing/2014/main" id="{EE2A1ABA-6685-49DD-B9E5-54B0BEEAF09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39FDBCD3-F8E2-439E-813D-567FFAC29394}" type="slidenum">
              <a:rPr lang="en-US" altLang="ja-JP" sz="1400"/>
              <a:pPr algn="r" eaLnBrk="1" hangingPunct="1">
                <a:spcBef>
                  <a:spcPct val="0"/>
                </a:spcBef>
                <a:buFontTx/>
                <a:buNone/>
              </a:pPr>
              <a:t>64</a:t>
            </a:fld>
            <a:endParaRPr lang="en-US" altLang="ja-JP" sz="1400"/>
          </a:p>
        </p:txBody>
      </p:sp>
      <p:sp>
        <p:nvSpPr>
          <p:cNvPr id="119812" name="Rectangle 11">
            <a:extLst>
              <a:ext uri="{FF2B5EF4-FFF2-40B4-BE49-F238E27FC236}">
                <a16:creationId xmlns:a16="http://schemas.microsoft.com/office/drawing/2014/main" id="{986C767A-A4E4-4B24-A5E7-2758ECAEF6DE}"/>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600">
                <a:solidFill>
                  <a:srgbClr val="5F5F5F"/>
                </a:solidFill>
              </a:rPr>
              <a:t>RobotController</a:t>
            </a:r>
            <a:r>
              <a:rPr lang="ja-JP" altLang="en-US" sz="3600">
                <a:solidFill>
                  <a:srgbClr val="5F5F5F"/>
                </a:solidFill>
              </a:rPr>
              <a:t>コンポーネントの動作確認</a:t>
            </a:r>
            <a:endParaRPr lang="en-US" altLang="ja-JP" sz="3600">
              <a:solidFill>
                <a:srgbClr val="5F5F5F"/>
              </a:solidFill>
            </a:endParaRPr>
          </a:p>
        </p:txBody>
      </p:sp>
      <p:sp>
        <p:nvSpPr>
          <p:cNvPr id="6" name="Rectangle 2">
            <a:extLst>
              <a:ext uri="{FF2B5EF4-FFF2-40B4-BE49-F238E27FC236}">
                <a16:creationId xmlns:a16="http://schemas.microsoft.com/office/drawing/2014/main" id="{B314F9F1-60E6-40B7-876E-F5701A03FDD6}"/>
              </a:ext>
            </a:extLst>
          </p:cNvPr>
          <p:cNvSpPr txBox="1">
            <a:spLocks noChangeArrowheads="1"/>
          </p:cNvSpPr>
          <p:nvPr/>
        </p:nvSpPr>
        <p:spPr bwMode="auto">
          <a:xfrm>
            <a:off x="746125" y="1270000"/>
            <a:ext cx="7866063" cy="508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シミュレータコンポーネントと接続してシミュレータ上のロボットを操作する</a:t>
            </a:r>
            <a:r>
              <a:rPr lang="en-US" altLang="ja-JP" sz="2000" kern="0" dirty="0">
                <a:solidFill>
                  <a:srgbClr val="5F5F5F"/>
                </a:solidFill>
              </a:rPr>
              <a:t>RT</a:t>
            </a:r>
            <a:r>
              <a:rPr lang="ja-JP" altLang="en-US" sz="2000" kern="0" dirty="0">
                <a:solidFill>
                  <a:srgbClr val="5F5F5F"/>
                </a:solidFill>
              </a:rPr>
              <a:t>システムを作成する</a:t>
            </a:r>
            <a:endParaRPr lang="en-US" altLang="ja-JP" sz="1600" kern="0" dirty="0">
              <a:solidFill>
                <a:srgbClr val="5F5F5F"/>
              </a:solidFill>
            </a:endParaRPr>
          </a:p>
          <a:p>
            <a:pPr lvl="1" eaLnBrk="1" hangingPunct="1">
              <a:lnSpc>
                <a:spcPct val="80000"/>
              </a:lnSpc>
              <a:defRPr/>
            </a:pPr>
            <a:r>
              <a:rPr lang="ja-JP" altLang="en-US" sz="1600" kern="0" dirty="0">
                <a:solidFill>
                  <a:srgbClr val="5F5F5F"/>
                </a:solidFill>
              </a:rPr>
              <a:t>ネームサーバーを起動する</a:t>
            </a:r>
            <a:endParaRPr lang="en-US" altLang="ja-JP" sz="1600" kern="0" dirty="0">
              <a:solidFill>
                <a:srgbClr val="5F5F5F"/>
              </a:solidFill>
            </a:endParaRPr>
          </a:p>
          <a:p>
            <a:pPr lvl="1" eaLnBrk="1" hangingPunct="1">
              <a:lnSpc>
                <a:spcPct val="80000"/>
              </a:lnSpc>
              <a:defRPr/>
            </a:pPr>
            <a:r>
              <a:rPr lang="en-US" altLang="ja-JP" sz="1600" kern="0" dirty="0">
                <a:solidFill>
                  <a:srgbClr val="5F5F5F"/>
                </a:solidFill>
              </a:rPr>
              <a:t>EV3Simulator</a:t>
            </a:r>
            <a:r>
              <a:rPr lang="ja-JP" altLang="en-US" sz="1600" kern="0" dirty="0">
                <a:solidFill>
                  <a:srgbClr val="5F5F5F"/>
                </a:solidFill>
              </a:rPr>
              <a:t>コンポーネントを起動する</a:t>
            </a:r>
            <a:endParaRPr lang="en-US" altLang="ja-JP" sz="1600" kern="0" dirty="0">
              <a:solidFill>
                <a:srgbClr val="5F5F5F"/>
              </a:solidFill>
            </a:endParaRPr>
          </a:p>
          <a:p>
            <a:pPr lvl="2" eaLnBrk="1" hangingPunct="1">
              <a:lnSpc>
                <a:spcPct val="80000"/>
              </a:lnSpc>
              <a:defRPr/>
            </a:pPr>
            <a:r>
              <a:rPr lang="en-US" altLang="ja-JP" sz="1600" kern="0" dirty="0">
                <a:solidFill>
                  <a:srgbClr val="5F5F5F"/>
                </a:solidFill>
              </a:rPr>
              <a:t>Windows</a:t>
            </a:r>
          </a:p>
          <a:p>
            <a:pPr lvl="3" eaLnBrk="1" hangingPunct="1">
              <a:lnSpc>
                <a:spcPct val="80000"/>
              </a:lnSpc>
              <a:defRPr/>
            </a:pPr>
            <a:r>
              <a:rPr lang="ja-JP" altLang="en-US" sz="1600" kern="0" dirty="0">
                <a:solidFill>
                  <a:srgbClr val="5F5F5F"/>
                </a:solidFill>
              </a:rPr>
              <a:t>配布</a:t>
            </a:r>
            <a:r>
              <a:rPr lang="en-US" altLang="ja-JP" sz="1600" kern="0" dirty="0">
                <a:solidFill>
                  <a:srgbClr val="5F5F5F"/>
                </a:solidFill>
              </a:rPr>
              <a:t>USB</a:t>
            </a:r>
            <a:r>
              <a:rPr lang="ja-JP" altLang="en-US" sz="1600" kern="0" dirty="0">
                <a:solidFill>
                  <a:srgbClr val="5F5F5F"/>
                </a:solidFill>
              </a:rPr>
              <a:t>メモリの</a:t>
            </a:r>
            <a:r>
              <a:rPr lang="en-US" altLang="ja-JP" sz="1600" kern="0" dirty="0">
                <a:solidFill>
                  <a:srgbClr val="5F5F5F"/>
                </a:solidFill>
              </a:rPr>
              <a:t>EXE</a:t>
            </a:r>
            <a:r>
              <a:rPr lang="ja-JP" altLang="en-US" sz="1600" kern="0" dirty="0">
                <a:solidFill>
                  <a:srgbClr val="5F5F5F"/>
                </a:solidFill>
              </a:rPr>
              <a:t>フォルダ内「</a:t>
            </a:r>
            <a:r>
              <a:rPr lang="en-US" altLang="ja-JP" sz="1600" kern="0" dirty="0">
                <a:solidFill>
                  <a:srgbClr val="5F5F5F"/>
                </a:solidFill>
              </a:rPr>
              <a:t> EV3SimulatorComp.exe </a:t>
            </a:r>
            <a:r>
              <a:rPr lang="ja-JP" altLang="en-US" sz="1600" kern="0" dirty="0">
                <a:solidFill>
                  <a:srgbClr val="5F5F5F"/>
                </a:solidFill>
              </a:rPr>
              <a:t>」をダブルクリック</a:t>
            </a:r>
            <a:endParaRPr lang="en-US" altLang="ja-JP" sz="1600" kern="0" dirty="0">
              <a:solidFill>
                <a:srgbClr val="5F5F5F"/>
              </a:solidFill>
            </a:endParaRPr>
          </a:p>
          <a:p>
            <a:pPr lvl="2" eaLnBrk="1" hangingPunct="1">
              <a:lnSpc>
                <a:spcPct val="80000"/>
              </a:lnSpc>
              <a:defRPr/>
            </a:pPr>
            <a:r>
              <a:rPr lang="en-US" altLang="ja-JP" sz="1600" kern="0" dirty="0">
                <a:solidFill>
                  <a:srgbClr val="5F5F5F"/>
                </a:solidFill>
              </a:rPr>
              <a:t>Ubuntu</a:t>
            </a:r>
          </a:p>
          <a:p>
            <a:pPr lvl="3" eaLnBrk="1" hangingPunct="1">
              <a:lnSpc>
                <a:spcPct val="80000"/>
              </a:lnSpc>
              <a:defRPr/>
            </a:pPr>
            <a:r>
              <a:rPr lang="ja-JP" altLang="en-US" sz="1400" kern="0" dirty="0">
                <a:solidFill>
                  <a:srgbClr val="5F5F5F"/>
                </a:solidFill>
              </a:rPr>
              <a:t>配布</a:t>
            </a:r>
            <a:r>
              <a:rPr lang="en-US" altLang="ja-JP" sz="1400" kern="0" dirty="0">
                <a:solidFill>
                  <a:srgbClr val="5F5F5F"/>
                </a:solidFill>
              </a:rPr>
              <a:t>USB</a:t>
            </a:r>
            <a:r>
              <a:rPr lang="ja-JP" altLang="en-US" sz="1400" kern="0" dirty="0">
                <a:solidFill>
                  <a:srgbClr val="5F5F5F"/>
                </a:solidFill>
              </a:rPr>
              <a:t>メモリ内のスクリプトでインストール</a:t>
            </a:r>
            <a:endParaRPr lang="en-US" altLang="ja-JP" sz="1400" kern="0" dirty="0">
              <a:solidFill>
                <a:srgbClr val="5F5F5F"/>
              </a:solidFill>
            </a:endParaRPr>
          </a:p>
          <a:p>
            <a:pPr lvl="4" eaLnBrk="1" hangingPunct="1">
              <a:lnSpc>
                <a:spcPct val="80000"/>
              </a:lnSpc>
              <a:defRPr/>
            </a:pPr>
            <a:r>
              <a:rPr lang="en-US" altLang="ja-JP" sz="1400" kern="0" dirty="0">
                <a:solidFill>
                  <a:srgbClr val="5F5F5F"/>
                </a:solidFill>
              </a:rPr>
              <a:t>$ </a:t>
            </a:r>
            <a:r>
              <a:rPr lang="en-US" altLang="ja-JP" sz="1400" kern="0" dirty="0" err="1">
                <a:solidFill>
                  <a:srgbClr val="5F5F5F"/>
                </a:solidFill>
              </a:rPr>
              <a:t>sh</a:t>
            </a:r>
            <a:r>
              <a:rPr lang="en-US" altLang="ja-JP" sz="1400" kern="0" dirty="0">
                <a:solidFill>
                  <a:srgbClr val="5F5F5F"/>
                </a:solidFill>
              </a:rPr>
              <a:t> install_ev3_simulator_usb.sh</a:t>
            </a:r>
          </a:p>
          <a:p>
            <a:pPr lvl="3" eaLnBrk="1" hangingPunct="1">
              <a:lnSpc>
                <a:spcPct val="80000"/>
              </a:lnSpc>
              <a:defRPr/>
            </a:pPr>
            <a:r>
              <a:rPr lang="en-US" altLang="ja-JP" sz="1400" kern="0" dirty="0">
                <a:solidFill>
                  <a:srgbClr val="5F5F5F"/>
                </a:solidFill>
              </a:rPr>
              <a:t>EV3SimulatorRTC/build</a:t>
            </a:r>
            <a:r>
              <a:rPr lang="ja-JP" altLang="en-US" sz="1400" kern="0" dirty="0">
                <a:solidFill>
                  <a:srgbClr val="5F5F5F"/>
                </a:solidFill>
              </a:rPr>
              <a:t>に移動して以下のコマンドを実行</a:t>
            </a:r>
            <a:endParaRPr lang="en-US" altLang="ja-JP" sz="1400" kern="0" dirty="0">
              <a:solidFill>
                <a:srgbClr val="5F5F5F"/>
              </a:solidFill>
            </a:endParaRPr>
          </a:p>
          <a:p>
            <a:pPr lvl="4" eaLnBrk="1" hangingPunct="1">
              <a:lnSpc>
                <a:spcPct val="80000"/>
              </a:lnSpc>
              <a:defRPr/>
            </a:pPr>
            <a:r>
              <a:rPr lang="en-US" altLang="ja-JP" sz="1400" kern="0" dirty="0">
                <a:solidFill>
                  <a:srgbClr val="5F5F5F"/>
                </a:solidFill>
              </a:rPr>
              <a:t>$ </a:t>
            </a:r>
            <a:r>
              <a:rPr lang="en-US" altLang="ja-JP" sz="1400" kern="0" dirty="0" err="1">
                <a:solidFill>
                  <a:srgbClr val="5F5F5F"/>
                </a:solidFill>
              </a:rPr>
              <a:t>src</a:t>
            </a:r>
            <a:r>
              <a:rPr lang="en-US" altLang="ja-JP" sz="1400" kern="0" dirty="0">
                <a:solidFill>
                  <a:srgbClr val="5F5F5F"/>
                </a:solidFill>
              </a:rPr>
              <a:t>/EV3SimulatorComp</a:t>
            </a:r>
          </a:p>
          <a:p>
            <a:pPr lvl="1" eaLnBrk="1" hangingPunct="1">
              <a:lnSpc>
                <a:spcPct val="80000"/>
              </a:lnSpc>
              <a:defRPr/>
            </a:pPr>
            <a:r>
              <a:rPr lang="en-US" altLang="ja-JP" sz="1600" dirty="0" err="1">
                <a:solidFill>
                  <a:srgbClr val="5F5F5F"/>
                </a:solidFill>
              </a:rPr>
              <a:t>RobotController</a:t>
            </a:r>
            <a:r>
              <a:rPr lang="ja-JP" altLang="en-US" sz="1600" kern="0" dirty="0">
                <a:solidFill>
                  <a:srgbClr val="5F5F5F"/>
                </a:solidFill>
              </a:rPr>
              <a:t>コンポーネント起動</a:t>
            </a:r>
            <a:endParaRPr lang="en-US" altLang="ja-JP" sz="1600" kern="0" dirty="0">
              <a:solidFill>
                <a:srgbClr val="5F5F5F"/>
              </a:solidFill>
            </a:endParaRPr>
          </a:p>
          <a:p>
            <a:pPr lvl="1" eaLnBrk="1" hangingPunct="1">
              <a:lnSpc>
                <a:spcPct val="80000"/>
              </a:lnSpc>
              <a:defRPr/>
            </a:pPr>
            <a:r>
              <a:rPr lang="en-US" altLang="ja-JP" sz="1600" kern="0" dirty="0">
                <a:solidFill>
                  <a:srgbClr val="5F5F5F"/>
                </a:solidFill>
              </a:rPr>
              <a:t>EV3Simulator</a:t>
            </a:r>
            <a:r>
              <a:rPr lang="ja-JP" altLang="en-US" sz="1600" kern="0" dirty="0">
                <a:solidFill>
                  <a:srgbClr val="5F5F5F"/>
                </a:solidFill>
              </a:rPr>
              <a:t>コンポーネントと</a:t>
            </a:r>
            <a:r>
              <a:rPr lang="en-US" altLang="ja-JP" sz="1600" dirty="0" err="1">
                <a:solidFill>
                  <a:srgbClr val="5F5F5F"/>
                </a:solidFill>
              </a:rPr>
              <a:t>RobotController</a:t>
            </a:r>
            <a:r>
              <a:rPr lang="ja-JP" altLang="en-US" sz="1600" kern="0" dirty="0">
                <a:solidFill>
                  <a:srgbClr val="5F5F5F"/>
                </a:solidFill>
              </a:rPr>
              <a:t>コンポーネントを接続して「</a:t>
            </a:r>
            <a:r>
              <a:rPr lang="en-US" altLang="ja-JP" sz="1600" kern="0" dirty="0">
                <a:solidFill>
                  <a:srgbClr val="5F5F5F"/>
                </a:solidFill>
              </a:rPr>
              <a:t>All Activate</a:t>
            </a:r>
            <a:r>
              <a:rPr lang="ja-JP" altLang="en-US" sz="1600" kern="0" dirty="0">
                <a:solidFill>
                  <a:srgbClr val="5F5F5F"/>
                </a:solidFill>
              </a:rPr>
              <a:t>」を行う</a:t>
            </a:r>
            <a:endParaRPr lang="en-US" altLang="ja-JP" sz="1600" kern="0" dirty="0">
              <a:solidFill>
                <a:srgbClr val="5F5F5F"/>
              </a:solidFill>
            </a:endParaRPr>
          </a:p>
        </p:txBody>
      </p:sp>
      <p:pic>
        <p:nvPicPr>
          <p:cNvPr id="2" name="図 1">
            <a:extLst>
              <a:ext uri="{FF2B5EF4-FFF2-40B4-BE49-F238E27FC236}">
                <a16:creationId xmlns:a16="http://schemas.microsoft.com/office/drawing/2014/main" id="{65214FEB-4467-43C3-906F-0F494E8917A1}"/>
              </a:ext>
            </a:extLst>
          </p:cNvPr>
          <p:cNvPicPr>
            <a:picLocks noChangeAspect="1"/>
          </p:cNvPicPr>
          <p:nvPr/>
        </p:nvPicPr>
        <p:blipFill>
          <a:blip r:embed="rId3"/>
          <a:stretch>
            <a:fillRect/>
          </a:stretch>
        </p:blipFill>
        <p:spPr>
          <a:xfrm>
            <a:off x="3972438" y="4689140"/>
            <a:ext cx="4104762" cy="1990476"/>
          </a:xfrm>
          <a:prstGeom prst="rect">
            <a:avLst/>
          </a:prstGeom>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スライド番号プレースホルダ 1">
            <a:extLst>
              <a:ext uri="{FF2B5EF4-FFF2-40B4-BE49-F238E27FC236}">
                <a16:creationId xmlns:a16="http://schemas.microsoft.com/office/drawing/2014/main" id="{ED1195CE-0CD6-4BC6-B991-F17C19CA5802}"/>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E4529055-F32A-4BC4-BE22-3AF26BF12FED}" type="slidenum">
              <a:rPr lang="en-US" altLang="ja-JP" sz="1400" smtClean="0"/>
              <a:pPr>
                <a:spcBef>
                  <a:spcPct val="0"/>
                </a:spcBef>
                <a:buFontTx/>
                <a:buNone/>
              </a:pPr>
              <a:t>65</a:t>
            </a:fld>
            <a:endParaRPr lang="en-US" altLang="ja-JP" sz="1400"/>
          </a:p>
        </p:txBody>
      </p:sp>
      <p:sp>
        <p:nvSpPr>
          <p:cNvPr id="121859" name="スライド番号プレースホルダ 3">
            <a:extLst>
              <a:ext uri="{FF2B5EF4-FFF2-40B4-BE49-F238E27FC236}">
                <a16:creationId xmlns:a16="http://schemas.microsoft.com/office/drawing/2014/main" id="{90429A5D-0668-4D07-B521-9F028E6202AB}"/>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040251D8-C045-4DD1-9CB6-232D88D1E347}" type="slidenum">
              <a:rPr lang="en-US" altLang="ja-JP" sz="1400"/>
              <a:pPr algn="r" eaLnBrk="1" hangingPunct="1">
                <a:spcBef>
                  <a:spcPct val="0"/>
                </a:spcBef>
                <a:buFontTx/>
                <a:buNone/>
              </a:pPr>
              <a:t>65</a:t>
            </a:fld>
            <a:endParaRPr lang="en-US" altLang="ja-JP" sz="1400"/>
          </a:p>
        </p:txBody>
      </p:sp>
      <p:sp>
        <p:nvSpPr>
          <p:cNvPr id="121860" name="Rectangle 2">
            <a:extLst>
              <a:ext uri="{FF2B5EF4-FFF2-40B4-BE49-F238E27FC236}">
                <a16:creationId xmlns:a16="http://schemas.microsoft.com/office/drawing/2014/main" id="{C99A7BCE-23BF-4BFA-8555-C80F472D97E3}"/>
              </a:ext>
            </a:extLst>
          </p:cNvPr>
          <p:cNvSpPr>
            <a:spLocks noGrp="1" noChangeArrowheads="1"/>
          </p:cNvSpPr>
          <p:nvPr>
            <p:ph type="body" idx="4294967295"/>
          </p:nvPr>
        </p:nvSpPr>
        <p:spPr>
          <a:xfrm>
            <a:off x="457200" y="1223963"/>
            <a:ext cx="5554663" cy="2519362"/>
          </a:xfrm>
        </p:spPr>
        <p:txBody>
          <a:bodyPr/>
          <a:lstStyle/>
          <a:p>
            <a:pPr eaLnBrk="1" hangingPunct="1">
              <a:lnSpc>
                <a:spcPct val="80000"/>
              </a:lnSpc>
            </a:pPr>
            <a:r>
              <a:rPr lang="ja-JP" altLang="en-US" sz="2400" dirty="0">
                <a:solidFill>
                  <a:srgbClr val="5F5F5F"/>
                </a:solidFill>
              </a:rPr>
              <a:t>オブジェクトを名前で管理するサービス</a:t>
            </a:r>
            <a:endParaRPr lang="en-US" altLang="ja-JP" sz="2400" dirty="0">
              <a:solidFill>
                <a:srgbClr val="5F5F5F"/>
              </a:solidFill>
            </a:endParaRPr>
          </a:p>
          <a:p>
            <a:pPr lvl="1" eaLnBrk="1" hangingPunct="1">
              <a:lnSpc>
                <a:spcPct val="80000"/>
              </a:lnSpc>
            </a:pPr>
            <a:r>
              <a:rPr lang="en-US" altLang="ja-JP" sz="1800" dirty="0">
                <a:solidFill>
                  <a:srgbClr val="5F5F5F"/>
                </a:solidFill>
              </a:rPr>
              <a:t>RTC</a:t>
            </a:r>
            <a:r>
              <a:rPr lang="ja-JP" altLang="en-US" sz="1800" dirty="0">
                <a:solidFill>
                  <a:srgbClr val="5F5F5F"/>
                </a:solidFill>
              </a:rPr>
              <a:t>を一意の名前で登録する</a:t>
            </a:r>
            <a:endParaRPr lang="en-US" altLang="ja-JP" sz="1800" dirty="0">
              <a:solidFill>
                <a:srgbClr val="5F5F5F"/>
              </a:solidFill>
            </a:endParaRPr>
          </a:p>
          <a:p>
            <a:pPr lvl="2" eaLnBrk="1" hangingPunct="1">
              <a:lnSpc>
                <a:spcPct val="80000"/>
              </a:lnSpc>
            </a:pPr>
            <a:r>
              <a:rPr lang="en-US" altLang="ja-JP" sz="1600" dirty="0">
                <a:solidFill>
                  <a:srgbClr val="5F5F5F"/>
                </a:solidFill>
              </a:rPr>
              <a:t>RT System Editor</a:t>
            </a:r>
            <a:r>
              <a:rPr lang="ja-JP" altLang="en-US" sz="1600" dirty="0">
                <a:solidFill>
                  <a:srgbClr val="5F5F5F"/>
                </a:solidFill>
              </a:rPr>
              <a:t>等のツールはネームサーバーから名前で</a:t>
            </a:r>
            <a:r>
              <a:rPr lang="en-US" altLang="ja-JP" sz="1600" dirty="0">
                <a:solidFill>
                  <a:srgbClr val="5F5F5F"/>
                </a:solidFill>
              </a:rPr>
              <a:t>RTC</a:t>
            </a:r>
            <a:r>
              <a:rPr lang="ja-JP" altLang="en-US" sz="1600" dirty="0">
                <a:solidFill>
                  <a:srgbClr val="5F5F5F"/>
                </a:solidFill>
              </a:rPr>
              <a:t>の参照を取得する</a:t>
            </a:r>
            <a:endParaRPr lang="en-US" altLang="ja-JP" sz="1600" dirty="0">
              <a:solidFill>
                <a:srgbClr val="5F5F5F"/>
              </a:solidFill>
            </a:endParaRPr>
          </a:p>
          <a:p>
            <a:pPr eaLnBrk="1" hangingPunct="1">
              <a:lnSpc>
                <a:spcPct val="80000"/>
              </a:lnSpc>
            </a:pPr>
            <a:endParaRPr lang="en-US" altLang="ja-JP" sz="2000" dirty="0">
              <a:solidFill>
                <a:srgbClr val="5F5F5F"/>
              </a:solidFill>
            </a:endParaRPr>
          </a:p>
          <a:p>
            <a:pPr lvl="1" eaLnBrk="1" hangingPunct="1">
              <a:lnSpc>
                <a:spcPct val="80000"/>
              </a:lnSpc>
            </a:pPr>
            <a:endParaRPr lang="en-US" altLang="ja-JP" sz="800" dirty="0">
              <a:solidFill>
                <a:srgbClr val="5F5F5F"/>
              </a:solidFill>
            </a:endParaRPr>
          </a:p>
          <a:p>
            <a:pPr lvl="2" eaLnBrk="1" hangingPunct="1">
              <a:lnSpc>
                <a:spcPct val="80000"/>
              </a:lnSpc>
            </a:pPr>
            <a:endParaRPr lang="en-US" altLang="ja-JP" sz="1200" dirty="0">
              <a:solidFill>
                <a:srgbClr val="5F5F5F"/>
              </a:solidFill>
            </a:endParaRPr>
          </a:p>
        </p:txBody>
      </p:sp>
      <p:sp>
        <p:nvSpPr>
          <p:cNvPr id="121861" name="Rectangle 11">
            <a:extLst>
              <a:ext uri="{FF2B5EF4-FFF2-40B4-BE49-F238E27FC236}">
                <a16:creationId xmlns:a16="http://schemas.microsoft.com/office/drawing/2014/main" id="{40F7D163-BBF5-4EEC-B4C4-877726BD80F0}"/>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ネームサーバーの起動</a:t>
            </a:r>
            <a:endParaRPr lang="en-US" altLang="ja-JP">
              <a:solidFill>
                <a:srgbClr val="5F5F5F"/>
              </a:solidFill>
            </a:endParaRPr>
          </a:p>
        </p:txBody>
      </p:sp>
      <p:sp>
        <p:nvSpPr>
          <p:cNvPr id="7" name="Rectangle 2">
            <a:extLst>
              <a:ext uri="{FF2B5EF4-FFF2-40B4-BE49-F238E27FC236}">
                <a16:creationId xmlns:a16="http://schemas.microsoft.com/office/drawing/2014/main" id="{5DED92D7-891C-4176-8FF6-E3B34A3867CC}"/>
              </a:ext>
            </a:extLst>
          </p:cNvPr>
          <p:cNvSpPr txBox="1">
            <a:spLocks noChangeArrowheads="1"/>
          </p:cNvSpPr>
          <p:nvPr/>
        </p:nvSpPr>
        <p:spPr bwMode="auto">
          <a:xfrm>
            <a:off x="457200" y="4056063"/>
            <a:ext cx="7915275" cy="2519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起動する手順</a:t>
            </a: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121863" name="図 2">
            <a:extLst>
              <a:ext uri="{FF2B5EF4-FFF2-40B4-BE49-F238E27FC236}">
                <a16:creationId xmlns:a16="http://schemas.microsoft.com/office/drawing/2014/main" id="{EB7BB686-273C-4A52-929B-25257AA7725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986213" y="1493838"/>
            <a:ext cx="4894262" cy="2767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図 5">
            <a:extLst>
              <a:ext uri="{FF2B5EF4-FFF2-40B4-BE49-F238E27FC236}">
                <a16:creationId xmlns:a16="http://schemas.microsoft.com/office/drawing/2014/main" id="{72150A05-60D8-4F54-ABEF-00BAD2068FCA}"/>
              </a:ext>
            </a:extLst>
          </p:cNvPr>
          <p:cNvPicPr>
            <a:picLocks noChangeAspect="1"/>
          </p:cNvPicPr>
          <p:nvPr/>
        </p:nvPicPr>
        <p:blipFill>
          <a:blip r:embed="rId4"/>
          <a:stretch>
            <a:fillRect/>
          </a:stretch>
        </p:blipFill>
        <p:spPr>
          <a:xfrm>
            <a:off x="4556176" y="4383048"/>
            <a:ext cx="4471800" cy="2335104"/>
          </a:xfrm>
          <a:prstGeom prst="rect">
            <a:avLst/>
          </a:prstGeom>
        </p:spPr>
      </p:pic>
      <p:sp>
        <p:nvSpPr>
          <p:cNvPr id="8" name="矢印: 右 7">
            <a:extLst>
              <a:ext uri="{FF2B5EF4-FFF2-40B4-BE49-F238E27FC236}">
                <a16:creationId xmlns:a16="http://schemas.microsoft.com/office/drawing/2014/main" id="{0F78C655-E45F-4FE3-9A39-24D3C250D150}"/>
              </a:ext>
            </a:extLst>
          </p:cNvPr>
          <p:cNvSpPr/>
          <p:nvPr/>
        </p:nvSpPr>
        <p:spPr>
          <a:xfrm>
            <a:off x="3626895" y="4860835"/>
            <a:ext cx="765086" cy="1440160"/>
          </a:xfrm>
          <a:prstGeom prst="rightArrow">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 name="図 9">
            <a:extLst>
              <a:ext uri="{FF2B5EF4-FFF2-40B4-BE49-F238E27FC236}">
                <a16:creationId xmlns:a16="http://schemas.microsoft.com/office/drawing/2014/main" id="{1B95962A-60FD-42FA-B205-B91E29A65D63}"/>
              </a:ext>
            </a:extLst>
          </p:cNvPr>
          <p:cNvPicPr>
            <a:picLocks noChangeAspect="1"/>
          </p:cNvPicPr>
          <p:nvPr/>
        </p:nvPicPr>
        <p:blipFill>
          <a:blip r:embed="rId5"/>
          <a:stretch>
            <a:fillRect/>
          </a:stretch>
        </p:blipFill>
        <p:spPr>
          <a:xfrm>
            <a:off x="453948" y="4530035"/>
            <a:ext cx="2726795" cy="2041130"/>
          </a:xfrm>
          <a:prstGeom prst="rect">
            <a:avLst/>
          </a:prstGeom>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スライド番号プレースホルダ 1">
            <a:extLst>
              <a:ext uri="{FF2B5EF4-FFF2-40B4-BE49-F238E27FC236}">
                <a16:creationId xmlns:a16="http://schemas.microsoft.com/office/drawing/2014/main" id="{ED1195CE-0CD6-4BC6-B991-F17C19CA5802}"/>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E4529055-F32A-4BC4-BE22-3AF26BF12FED}" type="slidenum">
              <a:rPr lang="en-US" altLang="ja-JP" sz="1400" smtClean="0"/>
              <a:pPr>
                <a:spcBef>
                  <a:spcPct val="0"/>
                </a:spcBef>
                <a:buFontTx/>
                <a:buNone/>
              </a:pPr>
              <a:t>66</a:t>
            </a:fld>
            <a:endParaRPr lang="en-US" altLang="ja-JP" sz="1400"/>
          </a:p>
        </p:txBody>
      </p:sp>
      <p:sp>
        <p:nvSpPr>
          <p:cNvPr id="121859" name="スライド番号プレースホルダ 3">
            <a:extLst>
              <a:ext uri="{FF2B5EF4-FFF2-40B4-BE49-F238E27FC236}">
                <a16:creationId xmlns:a16="http://schemas.microsoft.com/office/drawing/2014/main" id="{90429A5D-0668-4D07-B521-9F028E6202AB}"/>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040251D8-C045-4DD1-9CB6-232D88D1E347}" type="slidenum">
              <a:rPr lang="en-US" altLang="ja-JP" sz="1400"/>
              <a:pPr algn="r" eaLnBrk="1" hangingPunct="1">
                <a:spcBef>
                  <a:spcPct val="0"/>
                </a:spcBef>
                <a:buFontTx/>
                <a:buNone/>
              </a:pPr>
              <a:t>66</a:t>
            </a:fld>
            <a:endParaRPr lang="en-US" altLang="ja-JP" sz="1400"/>
          </a:p>
        </p:txBody>
      </p:sp>
      <p:sp>
        <p:nvSpPr>
          <p:cNvPr id="121860" name="Rectangle 2">
            <a:extLst>
              <a:ext uri="{FF2B5EF4-FFF2-40B4-BE49-F238E27FC236}">
                <a16:creationId xmlns:a16="http://schemas.microsoft.com/office/drawing/2014/main" id="{C99A7BCE-23BF-4BFA-8555-C80F472D97E3}"/>
              </a:ext>
            </a:extLst>
          </p:cNvPr>
          <p:cNvSpPr>
            <a:spLocks noGrp="1" noChangeArrowheads="1"/>
          </p:cNvSpPr>
          <p:nvPr>
            <p:ph type="body" idx="4294967295"/>
          </p:nvPr>
        </p:nvSpPr>
        <p:spPr>
          <a:xfrm>
            <a:off x="457200" y="1223963"/>
            <a:ext cx="5554663" cy="2519362"/>
          </a:xfrm>
        </p:spPr>
        <p:txBody>
          <a:bodyPr/>
          <a:lstStyle/>
          <a:p>
            <a:pPr eaLnBrk="1" hangingPunct="1">
              <a:lnSpc>
                <a:spcPct val="80000"/>
              </a:lnSpc>
            </a:pPr>
            <a:r>
              <a:rPr lang="en-US" altLang="ja-JP" sz="2000" dirty="0">
                <a:solidFill>
                  <a:srgbClr val="5F5F5F"/>
                </a:solidFill>
              </a:rPr>
              <a:t>OpenRTM-aist 1.1.2</a:t>
            </a:r>
            <a:r>
              <a:rPr lang="ja-JP" altLang="en-US" sz="2000" dirty="0">
                <a:solidFill>
                  <a:srgbClr val="5F5F5F"/>
                </a:solidFill>
              </a:rPr>
              <a:t>以前の手順</a:t>
            </a:r>
            <a:endParaRPr lang="en-US" altLang="ja-JP" sz="800" dirty="0">
              <a:solidFill>
                <a:srgbClr val="5F5F5F"/>
              </a:solidFill>
            </a:endParaRPr>
          </a:p>
        </p:txBody>
      </p:sp>
      <p:sp>
        <p:nvSpPr>
          <p:cNvPr id="121861" name="Rectangle 11">
            <a:extLst>
              <a:ext uri="{FF2B5EF4-FFF2-40B4-BE49-F238E27FC236}">
                <a16:creationId xmlns:a16="http://schemas.microsoft.com/office/drawing/2014/main" id="{40F7D163-BBF5-4EEC-B4C4-877726BD80F0}"/>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ネームサーバーの起動</a:t>
            </a:r>
            <a:endParaRPr lang="en-US" altLang="ja-JP">
              <a:solidFill>
                <a:srgbClr val="5F5F5F"/>
              </a:solidFill>
            </a:endParaRPr>
          </a:p>
        </p:txBody>
      </p:sp>
      <p:sp>
        <p:nvSpPr>
          <p:cNvPr id="11" name="Rectangle 2">
            <a:extLst>
              <a:ext uri="{FF2B5EF4-FFF2-40B4-BE49-F238E27FC236}">
                <a16:creationId xmlns:a16="http://schemas.microsoft.com/office/drawing/2014/main" id="{6DFE0954-DBAA-42E4-BA68-E0319AE2E32F}"/>
              </a:ext>
            </a:extLst>
          </p:cNvPr>
          <p:cNvSpPr txBox="1">
            <a:spLocks noChangeArrowheads="1"/>
          </p:cNvSpPr>
          <p:nvPr/>
        </p:nvSpPr>
        <p:spPr bwMode="auto">
          <a:xfrm>
            <a:off x="457200" y="1555520"/>
            <a:ext cx="7915275" cy="2295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lvl="1" eaLnBrk="1" hangingPunct="1">
              <a:lnSpc>
                <a:spcPct val="80000"/>
              </a:lnSpc>
              <a:defRPr/>
            </a:pPr>
            <a:r>
              <a:rPr lang="en-US" altLang="ja-JP" sz="2000" dirty="0">
                <a:solidFill>
                  <a:srgbClr val="5F5F5F"/>
                </a:solidFill>
              </a:rPr>
              <a:t>Windows 8.1</a:t>
            </a:r>
          </a:p>
          <a:p>
            <a:pPr lvl="2" eaLnBrk="1" hangingPunct="1">
              <a:lnSpc>
                <a:spcPct val="80000"/>
              </a:lnSpc>
              <a:defRPr/>
            </a:pPr>
            <a:r>
              <a:rPr lang="ja-JP" altLang="en-US" sz="1600" dirty="0">
                <a:solidFill>
                  <a:srgbClr val="5F5F5F"/>
                </a:solidFill>
              </a:rPr>
              <a:t>「スタート」→「アプリビュー</a:t>
            </a:r>
            <a:r>
              <a:rPr lang="en-US" altLang="ja-JP" sz="1600" dirty="0">
                <a:solidFill>
                  <a:srgbClr val="5F5F5F"/>
                </a:solidFill>
              </a:rPr>
              <a:t>(</a:t>
            </a:r>
            <a:r>
              <a:rPr lang="ja-JP" altLang="en-US" sz="1600" dirty="0">
                <a:solidFill>
                  <a:srgbClr val="5F5F5F"/>
                </a:solidFill>
              </a:rPr>
              <a:t>右下矢印</a:t>
            </a:r>
            <a:r>
              <a:rPr lang="en-US" altLang="ja-JP" sz="1600" dirty="0">
                <a:solidFill>
                  <a:srgbClr val="5F5F5F"/>
                </a:solidFill>
              </a:rPr>
              <a:t>)</a:t>
            </a:r>
            <a:r>
              <a:rPr lang="ja-JP" altLang="en-US" sz="1600" dirty="0">
                <a:solidFill>
                  <a:srgbClr val="5F5F5F"/>
                </a:solidFill>
              </a:rPr>
              <a:t>」→「</a:t>
            </a:r>
            <a:r>
              <a:rPr lang="en-US" altLang="ja-JP" sz="1600" dirty="0">
                <a:solidFill>
                  <a:srgbClr val="5F5F5F"/>
                </a:solidFill>
              </a:rPr>
              <a:t>OpenRTM-aist 1.x.x</a:t>
            </a:r>
            <a:r>
              <a:rPr lang="ja-JP" altLang="en-US" sz="1600" dirty="0">
                <a:solidFill>
                  <a:srgbClr val="5F5F5F"/>
                </a:solidFill>
              </a:rPr>
              <a:t>」→「</a:t>
            </a:r>
            <a:r>
              <a:rPr lang="en-US" altLang="ja-JP" sz="1600" dirty="0">
                <a:solidFill>
                  <a:srgbClr val="5F5F5F"/>
                </a:solidFill>
              </a:rPr>
              <a:t>Start Naming Service</a:t>
            </a:r>
            <a:r>
              <a:rPr lang="ja-JP" altLang="en-US" sz="1600" dirty="0">
                <a:solidFill>
                  <a:srgbClr val="5F5F5F"/>
                </a:solidFill>
              </a:rPr>
              <a:t>」</a:t>
            </a:r>
            <a:endParaRPr lang="en-US" altLang="ja-JP" sz="1600" dirty="0">
              <a:solidFill>
                <a:srgbClr val="5F5F5F"/>
              </a:solidFill>
            </a:endParaRPr>
          </a:p>
          <a:p>
            <a:pPr lvl="1" eaLnBrk="1" hangingPunct="1">
              <a:lnSpc>
                <a:spcPct val="80000"/>
              </a:lnSpc>
            </a:pPr>
            <a:r>
              <a:rPr lang="en-US" altLang="ja-JP" sz="1800" dirty="0">
                <a:solidFill>
                  <a:srgbClr val="5F5F5F"/>
                </a:solidFill>
              </a:rPr>
              <a:t>Windows 10</a:t>
            </a:r>
          </a:p>
          <a:p>
            <a:pPr lvl="2" eaLnBrk="1" hangingPunct="1">
              <a:lnSpc>
                <a:spcPct val="80000"/>
              </a:lnSpc>
            </a:pPr>
            <a:r>
              <a:rPr lang="ja-JP" altLang="en-US" sz="1400" dirty="0">
                <a:solidFill>
                  <a:srgbClr val="5F5F5F"/>
                </a:solidFill>
              </a:rPr>
              <a:t>左下の「ここに入力して検索」に</a:t>
            </a:r>
            <a:r>
              <a:rPr lang="en-US" altLang="ja-JP" sz="1400" dirty="0">
                <a:solidFill>
                  <a:srgbClr val="5F5F5F"/>
                </a:solidFill>
              </a:rPr>
              <a:t>Start Naming Service</a:t>
            </a:r>
            <a:r>
              <a:rPr lang="ja-JP" altLang="en-US" sz="1400" dirty="0">
                <a:solidFill>
                  <a:srgbClr val="5F5F5F"/>
                </a:solidFill>
              </a:rPr>
              <a:t>と入力して起動</a:t>
            </a:r>
            <a:endParaRPr lang="en-US" altLang="ja-JP" sz="2000" dirty="0">
              <a:solidFill>
                <a:srgbClr val="5F5F5F"/>
              </a:solidFill>
            </a:endParaRPr>
          </a:p>
          <a:p>
            <a:pPr lvl="1" eaLnBrk="1" hangingPunct="1">
              <a:lnSpc>
                <a:spcPct val="80000"/>
              </a:lnSpc>
              <a:defRPr/>
            </a:pPr>
            <a:r>
              <a:rPr lang="en-US" altLang="ja-JP" sz="2000" kern="0" dirty="0">
                <a:solidFill>
                  <a:srgbClr val="5F5F5F"/>
                </a:solidFill>
              </a:rPr>
              <a:t>Ubuntu</a:t>
            </a:r>
          </a:p>
          <a:p>
            <a:pPr lvl="2" eaLnBrk="1" hangingPunct="1">
              <a:lnSpc>
                <a:spcPct val="80000"/>
              </a:lnSpc>
              <a:defRPr/>
            </a:pPr>
            <a:r>
              <a:rPr lang="en-US" altLang="ja-JP" sz="1600" kern="0" dirty="0">
                <a:solidFill>
                  <a:srgbClr val="5F5F5F"/>
                </a:solidFill>
              </a:rPr>
              <a:t>$ </a:t>
            </a:r>
            <a:r>
              <a:rPr lang="en-US" altLang="ja-JP" sz="1600" kern="0" dirty="0" err="1">
                <a:solidFill>
                  <a:srgbClr val="5F5F5F"/>
                </a:solidFill>
              </a:rPr>
              <a:t>rtm</a:t>
            </a:r>
            <a:r>
              <a:rPr lang="en-US" altLang="ja-JP" sz="1600" kern="0" dirty="0">
                <a:solidFill>
                  <a:srgbClr val="5F5F5F"/>
                </a:solidFill>
              </a:rPr>
              <a:t>-naming</a:t>
            </a: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13" name="図 4">
            <a:extLst>
              <a:ext uri="{FF2B5EF4-FFF2-40B4-BE49-F238E27FC236}">
                <a16:creationId xmlns:a16="http://schemas.microsoft.com/office/drawing/2014/main" id="{81A5279C-5405-40A9-904D-8CB091B4C56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618802" y="4350334"/>
            <a:ext cx="3504218" cy="1448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図 2">
            <a:extLst>
              <a:ext uri="{FF2B5EF4-FFF2-40B4-BE49-F238E27FC236}">
                <a16:creationId xmlns:a16="http://schemas.microsoft.com/office/drawing/2014/main" id="{04A6B4F3-2F55-4EC6-8E47-7A41FD3F0F83}"/>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212989" y="4335637"/>
            <a:ext cx="2829771" cy="1395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図 1">
            <a:extLst>
              <a:ext uri="{FF2B5EF4-FFF2-40B4-BE49-F238E27FC236}">
                <a16:creationId xmlns:a16="http://schemas.microsoft.com/office/drawing/2014/main" id="{8A9883A8-C066-48EF-A6A4-AB4F28D01FCA}"/>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1240" y="4413296"/>
            <a:ext cx="2152274" cy="1378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矢印: 右 15">
            <a:extLst>
              <a:ext uri="{FF2B5EF4-FFF2-40B4-BE49-F238E27FC236}">
                <a16:creationId xmlns:a16="http://schemas.microsoft.com/office/drawing/2014/main" id="{1CBF2FAA-CA63-4EB1-B9D2-AB7B297619F8}"/>
              </a:ext>
            </a:extLst>
          </p:cNvPr>
          <p:cNvSpPr/>
          <p:nvPr/>
        </p:nvSpPr>
        <p:spPr>
          <a:xfrm>
            <a:off x="2404432" y="4745166"/>
            <a:ext cx="315035" cy="576740"/>
          </a:xfrm>
          <a:prstGeom prst="rightArrow">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矢印: 右 16">
            <a:extLst>
              <a:ext uri="{FF2B5EF4-FFF2-40B4-BE49-F238E27FC236}">
                <a16:creationId xmlns:a16="http://schemas.microsoft.com/office/drawing/2014/main" id="{65BEDF09-608B-48A0-B192-F223C1DE3AA2}"/>
              </a:ext>
            </a:extLst>
          </p:cNvPr>
          <p:cNvSpPr/>
          <p:nvPr/>
        </p:nvSpPr>
        <p:spPr>
          <a:xfrm>
            <a:off x="5562110" y="4737163"/>
            <a:ext cx="315035" cy="576740"/>
          </a:xfrm>
          <a:prstGeom prst="rightArrow">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85329829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スライド番号プレースホルダ 1">
            <a:extLst>
              <a:ext uri="{FF2B5EF4-FFF2-40B4-BE49-F238E27FC236}">
                <a16:creationId xmlns:a16="http://schemas.microsoft.com/office/drawing/2014/main" id="{7CA09843-E51A-4463-B9D6-E4A41DCB6881}"/>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0B8F49EB-70B2-41DD-81E8-E55A1C981A00}" type="slidenum">
              <a:rPr lang="en-US" altLang="ja-JP" sz="1400" smtClean="0"/>
              <a:pPr>
                <a:spcBef>
                  <a:spcPct val="0"/>
                </a:spcBef>
                <a:buFontTx/>
                <a:buNone/>
              </a:pPr>
              <a:t>67</a:t>
            </a:fld>
            <a:endParaRPr lang="en-US" altLang="ja-JP" sz="1400"/>
          </a:p>
        </p:txBody>
      </p:sp>
      <p:sp>
        <p:nvSpPr>
          <p:cNvPr id="128003" name="スライド番号プレースホルダ 3">
            <a:extLst>
              <a:ext uri="{FF2B5EF4-FFF2-40B4-BE49-F238E27FC236}">
                <a16:creationId xmlns:a16="http://schemas.microsoft.com/office/drawing/2014/main" id="{EE61A584-4668-4D73-A28A-9B8CEBD31CD3}"/>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27BA5398-CE5B-476D-A5AF-FB6BD61B43FF}" type="slidenum">
              <a:rPr lang="en-US" altLang="ja-JP" sz="1400"/>
              <a:pPr algn="r" eaLnBrk="1" hangingPunct="1">
                <a:spcBef>
                  <a:spcPct val="0"/>
                </a:spcBef>
                <a:buFontTx/>
                <a:buNone/>
              </a:pPr>
              <a:t>67</a:t>
            </a:fld>
            <a:endParaRPr lang="en-US" altLang="ja-JP" sz="1400"/>
          </a:p>
        </p:txBody>
      </p:sp>
      <p:sp>
        <p:nvSpPr>
          <p:cNvPr id="128004" name="Rectangle 11">
            <a:extLst>
              <a:ext uri="{FF2B5EF4-FFF2-40B4-BE49-F238E27FC236}">
                <a16:creationId xmlns:a16="http://schemas.microsoft.com/office/drawing/2014/main" id="{E53F3351-C87F-4BC0-AC07-A332E12EE435}"/>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600">
                <a:solidFill>
                  <a:srgbClr val="5F5F5F"/>
                </a:solidFill>
              </a:rPr>
              <a:t>RobotController</a:t>
            </a:r>
            <a:r>
              <a:rPr lang="ja-JP" altLang="en-US" sz="3600">
                <a:solidFill>
                  <a:srgbClr val="5F5F5F"/>
                </a:solidFill>
              </a:rPr>
              <a:t>コンポーネントの動作確認</a:t>
            </a:r>
            <a:endParaRPr lang="en-US" altLang="ja-JP" sz="3600">
              <a:solidFill>
                <a:srgbClr val="5F5F5F"/>
              </a:solidFill>
            </a:endParaRPr>
          </a:p>
        </p:txBody>
      </p:sp>
      <p:sp>
        <p:nvSpPr>
          <p:cNvPr id="6" name="Rectangle 2">
            <a:extLst>
              <a:ext uri="{FF2B5EF4-FFF2-40B4-BE49-F238E27FC236}">
                <a16:creationId xmlns:a16="http://schemas.microsoft.com/office/drawing/2014/main" id="{18A57325-8D2F-4DE7-8400-31A90DA84428}"/>
              </a:ext>
            </a:extLst>
          </p:cNvPr>
          <p:cNvSpPr txBox="1">
            <a:spLocks noChangeArrowheads="1"/>
          </p:cNvSpPr>
          <p:nvPr/>
        </p:nvSpPr>
        <p:spPr bwMode="auto">
          <a:xfrm>
            <a:off x="395288" y="1270000"/>
            <a:ext cx="8372475" cy="508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シミュレータコンポーネントと接続してシミュレータ上のロボットを操作する</a:t>
            </a:r>
            <a:r>
              <a:rPr lang="en-US" altLang="ja-JP" sz="2000" kern="0" dirty="0">
                <a:solidFill>
                  <a:srgbClr val="5F5F5F"/>
                </a:solidFill>
              </a:rPr>
              <a:t>RT</a:t>
            </a:r>
            <a:r>
              <a:rPr lang="ja-JP" altLang="en-US" sz="2000" kern="0" dirty="0">
                <a:solidFill>
                  <a:srgbClr val="5F5F5F"/>
                </a:solidFill>
              </a:rPr>
              <a:t>システムを作成する</a:t>
            </a:r>
            <a:endParaRPr lang="en-US" altLang="ja-JP" sz="1600" kern="0" dirty="0">
              <a:solidFill>
                <a:srgbClr val="5F5F5F"/>
              </a:solidFill>
            </a:endParaRPr>
          </a:p>
          <a:p>
            <a:pPr lvl="1" eaLnBrk="1" hangingPunct="1">
              <a:lnSpc>
                <a:spcPct val="80000"/>
              </a:lnSpc>
              <a:defRPr/>
            </a:pPr>
            <a:r>
              <a:rPr lang="ja-JP" altLang="en-US" sz="1600" kern="0" dirty="0">
                <a:solidFill>
                  <a:schemeClr val="bg2">
                    <a:lumMod val="20000"/>
                    <a:lumOff val="80000"/>
                  </a:schemeClr>
                </a:solidFill>
              </a:rPr>
              <a:t>ネームサーバーを起動する</a:t>
            </a:r>
            <a:endParaRPr lang="en-US" altLang="ja-JP" sz="1600" kern="0" dirty="0">
              <a:solidFill>
                <a:schemeClr val="bg2">
                  <a:lumMod val="20000"/>
                  <a:lumOff val="80000"/>
                </a:schemeClr>
              </a:solidFill>
            </a:endParaRPr>
          </a:p>
          <a:p>
            <a:pPr lvl="1" eaLnBrk="1" hangingPunct="1">
              <a:lnSpc>
                <a:spcPct val="80000"/>
              </a:lnSpc>
              <a:defRPr/>
            </a:pPr>
            <a:r>
              <a:rPr lang="en-US" altLang="ja-JP" sz="1600" kern="0" dirty="0">
                <a:solidFill>
                  <a:srgbClr val="5F5F5F"/>
                </a:solidFill>
              </a:rPr>
              <a:t>EV3Simulator</a:t>
            </a:r>
            <a:r>
              <a:rPr lang="ja-JP" altLang="en-US" sz="1600" kern="0" dirty="0">
                <a:solidFill>
                  <a:srgbClr val="5F5F5F"/>
                </a:solidFill>
              </a:rPr>
              <a:t>コンポーネントを起動する</a:t>
            </a:r>
            <a:endParaRPr lang="en-US" altLang="ja-JP" sz="1600" kern="0" dirty="0">
              <a:solidFill>
                <a:srgbClr val="5F5F5F"/>
              </a:solidFill>
            </a:endParaRPr>
          </a:p>
          <a:p>
            <a:pPr lvl="2" eaLnBrk="1" hangingPunct="1">
              <a:lnSpc>
                <a:spcPct val="80000"/>
              </a:lnSpc>
              <a:defRPr/>
            </a:pPr>
            <a:r>
              <a:rPr lang="en-US" altLang="ja-JP" sz="1600" kern="0" dirty="0">
                <a:solidFill>
                  <a:srgbClr val="5F5F5F"/>
                </a:solidFill>
              </a:rPr>
              <a:t>Windows</a:t>
            </a:r>
          </a:p>
          <a:p>
            <a:pPr lvl="3" eaLnBrk="1" hangingPunct="1">
              <a:lnSpc>
                <a:spcPct val="80000"/>
              </a:lnSpc>
              <a:defRPr/>
            </a:pPr>
            <a:r>
              <a:rPr lang="ja-JP" altLang="en-US" sz="1600" kern="0" dirty="0">
                <a:solidFill>
                  <a:srgbClr val="5F5F5F"/>
                </a:solidFill>
              </a:rPr>
              <a:t>配布</a:t>
            </a:r>
            <a:r>
              <a:rPr lang="en-US" altLang="ja-JP" sz="1600" kern="0" dirty="0">
                <a:solidFill>
                  <a:srgbClr val="5F5F5F"/>
                </a:solidFill>
              </a:rPr>
              <a:t>USB</a:t>
            </a:r>
            <a:r>
              <a:rPr lang="ja-JP" altLang="en-US" sz="1600" kern="0" dirty="0">
                <a:solidFill>
                  <a:srgbClr val="5F5F5F"/>
                </a:solidFill>
              </a:rPr>
              <a:t>メモリの</a:t>
            </a:r>
            <a:r>
              <a:rPr lang="en-US" altLang="ja-JP" sz="1600" kern="0" dirty="0">
                <a:solidFill>
                  <a:srgbClr val="5F5F5F"/>
                </a:solidFill>
              </a:rPr>
              <a:t>EXE</a:t>
            </a:r>
            <a:r>
              <a:rPr lang="ja-JP" altLang="en-US" sz="1600" kern="0" dirty="0">
                <a:solidFill>
                  <a:srgbClr val="5F5F5F"/>
                </a:solidFill>
              </a:rPr>
              <a:t>フォルダ内「</a:t>
            </a:r>
            <a:r>
              <a:rPr lang="en-US" altLang="ja-JP" sz="1600" kern="0" dirty="0">
                <a:solidFill>
                  <a:srgbClr val="5F5F5F"/>
                </a:solidFill>
              </a:rPr>
              <a:t> EV3SimulatorComp.exe </a:t>
            </a:r>
            <a:r>
              <a:rPr lang="ja-JP" altLang="en-US" sz="1600" kern="0" dirty="0">
                <a:solidFill>
                  <a:srgbClr val="5F5F5F"/>
                </a:solidFill>
              </a:rPr>
              <a:t>」をダブルクリック</a:t>
            </a:r>
            <a:endParaRPr lang="en-US" altLang="ja-JP" sz="1600" kern="0" dirty="0">
              <a:solidFill>
                <a:srgbClr val="5F5F5F"/>
              </a:solidFill>
            </a:endParaRPr>
          </a:p>
          <a:p>
            <a:pPr lvl="2" eaLnBrk="1" hangingPunct="1">
              <a:lnSpc>
                <a:spcPct val="80000"/>
              </a:lnSpc>
              <a:defRPr/>
            </a:pPr>
            <a:r>
              <a:rPr lang="en-US" altLang="ja-JP" sz="1600" kern="0" dirty="0">
                <a:solidFill>
                  <a:srgbClr val="5F5F5F"/>
                </a:solidFill>
              </a:rPr>
              <a:t>Ubuntu</a:t>
            </a:r>
          </a:p>
          <a:p>
            <a:pPr lvl="3" eaLnBrk="1" hangingPunct="1">
              <a:lnSpc>
                <a:spcPct val="80000"/>
              </a:lnSpc>
              <a:defRPr/>
            </a:pPr>
            <a:r>
              <a:rPr lang="ja-JP" altLang="en-US" sz="1400" kern="0" dirty="0">
                <a:solidFill>
                  <a:srgbClr val="5F5F5F"/>
                </a:solidFill>
              </a:rPr>
              <a:t>配布</a:t>
            </a:r>
            <a:r>
              <a:rPr lang="en-US" altLang="ja-JP" sz="1400" kern="0" dirty="0">
                <a:solidFill>
                  <a:srgbClr val="5F5F5F"/>
                </a:solidFill>
              </a:rPr>
              <a:t>USB</a:t>
            </a:r>
            <a:r>
              <a:rPr lang="ja-JP" altLang="en-US" sz="1400" kern="0" dirty="0">
                <a:solidFill>
                  <a:srgbClr val="5F5F5F"/>
                </a:solidFill>
              </a:rPr>
              <a:t>メモリ内のスクリプトでインストール</a:t>
            </a:r>
            <a:endParaRPr lang="en-US" altLang="ja-JP" sz="1400" kern="0" dirty="0">
              <a:solidFill>
                <a:srgbClr val="5F5F5F"/>
              </a:solidFill>
            </a:endParaRPr>
          </a:p>
          <a:p>
            <a:pPr lvl="4" eaLnBrk="1" hangingPunct="1">
              <a:lnSpc>
                <a:spcPct val="80000"/>
              </a:lnSpc>
              <a:defRPr/>
            </a:pPr>
            <a:r>
              <a:rPr lang="en-US" altLang="ja-JP" sz="1400" kern="0" dirty="0">
                <a:solidFill>
                  <a:srgbClr val="5F5F5F"/>
                </a:solidFill>
              </a:rPr>
              <a:t>$</a:t>
            </a:r>
            <a:r>
              <a:rPr lang="en-US" altLang="ja-JP" sz="1400" kern="0" dirty="0" err="1">
                <a:solidFill>
                  <a:srgbClr val="5F5F5F"/>
                </a:solidFill>
              </a:rPr>
              <a:t>sudo</a:t>
            </a:r>
            <a:r>
              <a:rPr lang="en-US" altLang="ja-JP" sz="1400" kern="0" dirty="0">
                <a:solidFill>
                  <a:srgbClr val="5F5F5F"/>
                </a:solidFill>
              </a:rPr>
              <a:t> </a:t>
            </a:r>
            <a:r>
              <a:rPr lang="en-US" altLang="ja-JP" sz="1400" kern="0" dirty="0" err="1">
                <a:solidFill>
                  <a:srgbClr val="5F5F5F"/>
                </a:solidFill>
              </a:rPr>
              <a:t>sh</a:t>
            </a:r>
            <a:r>
              <a:rPr lang="en-US" altLang="ja-JP" sz="1400" kern="0" dirty="0">
                <a:solidFill>
                  <a:srgbClr val="5F5F5F"/>
                </a:solidFill>
              </a:rPr>
              <a:t> install_ev3_simulator.sh</a:t>
            </a:r>
          </a:p>
          <a:p>
            <a:pPr lvl="3" eaLnBrk="1" hangingPunct="1">
              <a:lnSpc>
                <a:spcPct val="80000"/>
              </a:lnSpc>
              <a:defRPr/>
            </a:pPr>
            <a:r>
              <a:rPr lang="en-US" altLang="ja-JP" sz="1400" kern="0" dirty="0">
                <a:solidFill>
                  <a:srgbClr val="5F5F5F"/>
                </a:solidFill>
              </a:rPr>
              <a:t>EV3SimulatorRTC/build</a:t>
            </a:r>
            <a:r>
              <a:rPr lang="ja-JP" altLang="en-US" sz="1400" kern="0" dirty="0">
                <a:solidFill>
                  <a:srgbClr val="5F5F5F"/>
                </a:solidFill>
              </a:rPr>
              <a:t>に移動して以下のコマンドを実行</a:t>
            </a:r>
            <a:endParaRPr lang="en-US" altLang="ja-JP" sz="1400" kern="0" dirty="0">
              <a:solidFill>
                <a:srgbClr val="5F5F5F"/>
              </a:solidFill>
            </a:endParaRPr>
          </a:p>
          <a:p>
            <a:pPr lvl="4" eaLnBrk="1" hangingPunct="1">
              <a:lnSpc>
                <a:spcPct val="80000"/>
              </a:lnSpc>
              <a:defRPr/>
            </a:pPr>
            <a:r>
              <a:rPr lang="en-US" altLang="ja-JP" sz="1400" kern="0" dirty="0" err="1">
                <a:solidFill>
                  <a:srgbClr val="5F5F5F"/>
                </a:solidFill>
              </a:rPr>
              <a:t>src</a:t>
            </a:r>
            <a:r>
              <a:rPr lang="en-US" altLang="ja-JP" sz="1400" kern="0" dirty="0">
                <a:solidFill>
                  <a:srgbClr val="5F5F5F"/>
                </a:solidFill>
              </a:rPr>
              <a:t>/EV3SimulatorComp</a:t>
            </a:r>
          </a:p>
          <a:p>
            <a:pPr lvl="1" eaLnBrk="1" hangingPunct="1">
              <a:lnSpc>
                <a:spcPct val="80000"/>
              </a:lnSpc>
              <a:defRPr/>
            </a:pPr>
            <a:r>
              <a:rPr lang="en-US" altLang="ja-JP" sz="1600" dirty="0" err="1">
                <a:solidFill>
                  <a:schemeClr val="tx1">
                    <a:lumMod val="65000"/>
                    <a:lumOff val="35000"/>
                  </a:schemeClr>
                </a:solidFill>
              </a:rPr>
              <a:t>RobotController</a:t>
            </a:r>
            <a:r>
              <a:rPr lang="ja-JP" altLang="en-US" sz="1600" kern="0" dirty="0">
                <a:solidFill>
                  <a:schemeClr val="tx1">
                    <a:lumMod val="65000"/>
                    <a:lumOff val="35000"/>
                  </a:schemeClr>
                </a:solidFill>
              </a:rPr>
              <a:t>コンポーネント起動</a:t>
            </a:r>
            <a:endParaRPr lang="en-US" altLang="ja-JP" sz="1600" kern="0" dirty="0">
              <a:solidFill>
                <a:schemeClr val="tx1">
                  <a:lumMod val="65000"/>
                  <a:lumOff val="35000"/>
                </a:schemeClr>
              </a:solidFill>
            </a:endParaRPr>
          </a:p>
          <a:p>
            <a:pPr lvl="2" eaLnBrk="1" hangingPunct="1">
              <a:lnSpc>
                <a:spcPct val="80000"/>
              </a:lnSpc>
              <a:defRPr/>
            </a:pPr>
            <a:r>
              <a:rPr lang="en-US" altLang="ja-JP" sz="1600" kern="0" dirty="0">
                <a:solidFill>
                  <a:schemeClr val="tx1">
                    <a:lumMod val="65000"/>
                    <a:lumOff val="35000"/>
                  </a:schemeClr>
                </a:solidFill>
              </a:rPr>
              <a:t>Windows</a:t>
            </a:r>
          </a:p>
          <a:p>
            <a:pPr lvl="3" eaLnBrk="1" hangingPunct="1">
              <a:lnSpc>
                <a:spcPct val="80000"/>
              </a:lnSpc>
              <a:defRPr/>
            </a:pPr>
            <a:r>
              <a:rPr lang="en-US" altLang="ja-JP" sz="1600" b="1" kern="0" dirty="0">
                <a:solidFill>
                  <a:srgbClr val="FF0000"/>
                </a:solidFill>
              </a:rPr>
              <a:t>build\</a:t>
            </a:r>
            <a:r>
              <a:rPr lang="en-US" altLang="ja-JP" sz="1600" b="1" kern="0" dirty="0" err="1">
                <a:solidFill>
                  <a:srgbClr val="FF0000"/>
                </a:solidFill>
              </a:rPr>
              <a:t>src</a:t>
            </a:r>
            <a:r>
              <a:rPr lang="ja-JP" altLang="en-US" sz="1600" kern="0" dirty="0">
                <a:solidFill>
                  <a:schemeClr val="tx1">
                    <a:lumMod val="65000"/>
                    <a:lumOff val="35000"/>
                  </a:schemeClr>
                </a:solidFill>
              </a:rPr>
              <a:t>フォルダの</a:t>
            </a:r>
            <a:r>
              <a:rPr lang="en-US" altLang="ja-JP" sz="1600" b="1" kern="0" dirty="0">
                <a:solidFill>
                  <a:srgbClr val="FF0000"/>
                </a:solidFill>
              </a:rPr>
              <a:t>Release</a:t>
            </a:r>
            <a:r>
              <a:rPr lang="en-US" altLang="ja-JP" sz="1600" kern="0" dirty="0">
                <a:solidFill>
                  <a:srgbClr val="FF0000"/>
                </a:solidFill>
              </a:rPr>
              <a:t>(</a:t>
            </a:r>
            <a:r>
              <a:rPr lang="ja-JP" altLang="en-US" sz="1600" kern="0" dirty="0">
                <a:solidFill>
                  <a:srgbClr val="FF0000"/>
                </a:solidFill>
              </a:rPr>
              <a:t>もしくは</a:t>
            </a:r>
            <a:r>
              <a:rPr lang="en-US" altLang="ja-JP" sz="1600" b="1" kern="0" dirty="0">
                <a:solidFill>
                  <a:srgbClr val="FF0000"/>
                </a:solidFill>
              </a:rPr>
              <a:t>Debug</a:t>
            </a:r>
            <a:r>
              <a:rPr lang="en-US" altLang="ja-JP" sz="1600" kern="0" dirty="0">
                <a:solidFill>
                  <a:srgbClr val="FF0000"/>
                </a:solidFill>
              </a:rPr>
              <a:t>)</a:t>
            </a:r>
            <a:r>
              <a:rPr lang="ja-JP" altLang="en-US" sz="1600" kern="0" dirty="0">
                <a:solidFill>
                  <a:schemeClr val="tx1">
                    <a:lumMod val="65000"/>
                    <a:lumOff val="35000"/>
                  </a:schemeClr>
                </a:solidFill>
              </a:rPr>
              <a:t>フォルダ内に</a:t>
            </a:r>
            <a:r>
              <a:rPr lang="en-US" altLang="ja-JP" sz="1600" dirty="0">
                <a:solidFill>
                  <a:schemeClr val="tx1">
                    <a:lumMod val="65000"/>
                    <a:lumOff val="35000"/>
                  </a:schemeClr>
                </a:solidFill>
              </a:rPr>
              <a:t>RobotController</a:t>
            </a:r>
            <a:r>
              <a:rPr lang="en-US" altLang="ja-JP" sz="1600" kern="0" dirty="0">
                <a:solidFill>
                  <a:schemeClr val="tx1">
                    <a:lumMod val="65000"/>
                    <a:lumOff val="35000"/>
                  </a:schemeClr>
                </a:solidFill>
              </a:rPr>
              <a:t>Comp.exe</a:t>
            </a:r>
            <a:r>
              <a:rPr lang="ja-JP" altLang="en-US" sz="1600" kern="0" dirty="0">
                <a:solidFill>
                  <a:schemeClr val="tx1">
                    <a:lumMod val="65000"/>
                    <a:lumOff val="35000"/>
                  </a:schemeClr>
                </a:solidFill>
              </a:rPr>
              <a:t>が生成されているためこれを起動する</a:t>
            </a:r>
            <a:endParaRPr lang="en-US" altLang="ja-JP" sz="1600" kern="0" dirty="0">
              <a:solidFill>
                <a:schemeClr val="tx1">
                  <a:lumMod val="65000"/>
                  <a:lumOff val="35000"/>
                </a:schemeClr>
              </a:solidFill>
            </a:endParaRPr>
          </a:p>
          <a:p>
            <a:pPr lvl="2" eaLnBrk="1" hangingPunct="1">
              <a:lnSpc>
                <a:spcPct val="80000"/>
              </a:lnSpc>
              <a:defRPr/>
            </a:pPr>
            <a:r>
              <a:rPr lang="en-US" altLang="ja-JP" sz="1600" kern="0" dirty="0">
                <a:solidFill>
                  <a:schemeClr val="tx1">
                    <a:lumMod val="65000"/>
                    <a:lumOff val="35000"/>
                  </a:schemeClr>
                </a:solidFill>
              </a:rPr>
              <a:t>Ubuntu</a:t>
            </a:r>
          </a:p>
          <a:p>
            <a:pPr lvl="3" eaLnBrk="1" hangingPunct="1">
              <a:lnSpc>
                <a:spcPct val="80000"/>
              </a:lnSpc>
              <a:defRPr/>
            </a:pPr>
            <a:r>
              <a:rPr lang="en-US" altLang="ja-JP" sz="1600" b="1" kern="0" dirty="0">
                <a:solidFill>
                  <a:srgbClr val="FF0000"/>
                </a:solidFill>
              </a:rPr>
              <a:t>build/</a:t>
            </a:r>
            <a:r>
              <a:rPr lang="en-US" altLang="ja-JP" sz="1600" b="1" kern="0" dirty="0" err="1">
                <a:solidFill>
                  <a:srgbClr val="FF0000"/>
                </a:solidFill>
              </a:rPr>
              <a:t>src</a:t>
            </a:r>
            <a:r>
              <a:rPr lang="ja-JP" altLang="en-US" sz="1600" kern="0" dirty="0">
                <a:solidFill>
                  <a:schemeClr val="tx1">
                    <a:lumMod val="65000"/>
                    <a:lumOff val="35000"/>
                  </a:schemeClr>
                </a:solidFill>
              </a:rPr>
              <a:t>フォルダに</a:t>
            </a:r>
            <a:r>
              <a:rPr lang="en-US" altLang="ja-JP" sz="1600" dirty="0" err="1">
                <a:solidFill>
                  <a:schemeClr val="tx1">
                    <a:lumMod val="65000"/>
                    <a:lumOff val="35000"/>
                  </a:schemeClr>
                </a:solidFill>
              </a:rPr>
              <a:t>RobotController</a:t>
            </a:r>
            <a:r>
              <a:rPr lang="en-US" altLang="ja-JP" sz="1600" kern="0" dirty="0" err="1">
                <a:solidFill>
                  <a:schemeClr val="tx1">
                    <a:lumMod val="65000"/>
                    <a:lumOff val="35000"/>
                  </a:schemeClr>
                </a:solidFill>
              </a:rPr>
              <a:t>Comp</a:t>
            </a:r>
            <a:r>
              <a:rPr lang="ja-JP" altLang="en-US" sz="1600" kern="0" dirty="0">
                <a:solidFill>
                  <a:schemeClr val="tx1">
                    <a:lumMod val="65000"/>
                    <a:lumOff val="35000"/>
                  </a:schemeClr>
                </a:solidFill>
              </a:rPr>
              <a:t>が生成されているためこれを起動する</a:t>
            </a:r>
            <a:endParaRPr lang="en-US" altLang="ja-JP" sz="1600" kern="0" dirty="0">
              <a:solidFill>
                <a:schemeClr val="tx1">
                  <a:lumMod val="65000"/>
                  <a:lumOff val="35000"/>
                </a:schemeClr>
              </a:solidFill>
            </a:endParaRPr>
          </a:p>
          <a:p>
            <a:pPr lvl="1" eaLnBrk="1" hangingPunct="1">
              <a:lnSpc>
                <a:spcPct val="80000"/>
              </a:lnSpc>
              <a:defRPr/>
            </a:pPr>
            <a:r>
              <a:rPr lang="en-US" altLang="ja-JP" sz="1600" dirty="0" err="1">
                <a:solidFill>
                  <a:schemeClr val="tx1">
                    <a:lumMod val="65000"/>
                    <a:lumOff val="35000"/>
                  </a:schemeClr>
                </a:solidFill>
              </a:rPr>
              <a:t>RobotController</a:t>
            </a:r>
            <a:r>
              <a:rPr lang="ja-JP" altLang="en-US" sz="1600" kern="0" dirty="0">
                <a:solidFill>
                  <a:schemeClr val="tx1">
                    <a:lumMod val="65000"/>
                    <a:lumOff val="35000"/>
                  </a:schemeClr>
                </a:solidFill>
              </a:rPr>
              <a:t>コンポーネント、</a:t>
            </a:r>
            <a:r>
              <a:rPr lang="en-US" altLang="ja-JP" sz="1600" kern="0" dirty="0">
                <a:solidFill>
                  <a:schemeClr val="tx1">
                    <a:lumMod val="65000"/>
                    <a:lumOff val="35000"/>
                  </a:schemeClr>
                </a:solidFill>
              </a:rPr>
              <a:t>EV3Simulator</a:t>
            </a:r>
            <a:r>
              <a:rPr lang="ja-JP" altLang="en-US" sz="1600" kern="0" dirty="0">
                <a:solidFill>
                  <a:schemeClr val="tx1">
                    <a:lumMod val="65000"/>
                    <a:lumOff val="35000"/>
                  </a:schemeClr>
                </a:solidFill>
              </a:rPr>
              <a:t>コンポーネントを接続して「</a:t>
            </a:r>
            <a:r>
              <a:rPr lang="en-US" altLang="ja-JP" sz="1600" kern="0" dirty="0">
                <a:solidFill>
                  <a:schemeClr val="tx1">
                    <a:lumMod val="65000"/>
                    <a:lumOff val="35000"/>
                  </a:schemeClr>
                </a:solidFill>
              </a:rPr>
              <a:t>All Activate</a:t>
            </a:r>
            <a:r>
              <a:rPr lang="ja-JP" altLang="en-US" sz="1600" kern="0" dirty="0">
                <a:solidFill>
                  <a:schemeClr val="tx1">
                    <a:lumMod val="65000"/>
                    <a:lumOff val="35000"/>
                  </a:schemeClr>
                </a:solidFill>
              </a:rPr>
              <a:t>」を行う</a:t>
            </a:r>
            <a:endParaRPr lang="en-US" altLang="ja-JP" sz="1600" kern="0" dirty="0">
              <a:solidFill>
                <a:schemeClr val="tx1">
                  <a:lumMod val="65000"/>
                  <a:lumOff val="35000"/>
                </a:schemeClr>
              </a:solidFill>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11">
            <a:extLst>
              <a:ext uri="{FF2B5EF4-FFF2-40B4-BE49-F238E27FC236}">
                <a16:creationId xmlns:a16="http://schemas.microsoft.com/office/drawing/2014/main" id="{AA5F25F2-762C-4849-B616-D23767FA0942}"/>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データポートの接続</a:t>
            </a:r>
            <a:endParaRPr lang="en-US" altLang="ja-JP">
              <a:solidFill>
                <a:srgbClr val="5F5F5F"/>
              </a:solidFill>
            </a:endParaRPr>
          </a:p>
        </p:txBody>
      </p:sp>
      <p:pic>
        <p:nvPicPr>
          <p:cNvPr id="130051" name="図 1">
            <a:extLst>
              <a:ext uri="{FF2B5EF4-FFF2-40B4-BE49-F238E27FC236}">
                <a16:creationId xmlns:a16="http://schemas.microsoft.com/office/drawing/2014/main" id="{870C3811-BA2C-4E84-BF46-0AFCBD78822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62150" y="1250950"/>
            <a:ext cx="4365625" cy="2168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図 1">
            <a:extLst>
              <a:ext uri="{FF2B5EF4-FFF2-40B4-BE49-F238E27FC236}">
                <a16:creationId xmlns:a16="http://schemas.microsoft.com/office/drawing/2014/main" id="{23BEFA7E-19D1-4F1B-90F8-363EEF670C0B}"/>
              </a:ext>
            </a:extLst>
          </p:cNvPr>
          <p:cNvPicPr>
            <a:picLocks noChangeAspect="1"/>
          </p:cNvPicPr>
          <p:nvPr/>
        </p:nvPicPr>
        <p:blipFill>
          <a:blip r:embed="rId4"/>
          <a:stretch>
            <a:fillRect/>
          </a:stretch>
        </p:blipFill>
        <p:spPr>
          <a:xfrm>
            <a:off x="1962150" y="3481463"/>
            <a:ext cx="4680660" cy="3322912"/>
          </a:xfrm>
          <a:prstGeom prst="rect">
            <a:avLst/>
          </a:prstGeom>
        </p:spPr>
      </p:pic>
      <p:sp>
        <p:nvSpPr>
          <p:cNvPr id="5" name="吹き出し: 角を丸めた四角形 4">
            <a:extLst>
              <a:ext uri="{FF2B5EF4-FFF2-40B4-BE49-F238E27FC236}">
                <a16:creationId xmlns:a16="http://schemas.microsoft.com/office/drawing/2014/main" id="{6E9FB356-1040-4EAA-A779-C248D74E664A}"/>
              </a:ext>
            </a:extLst>
          </p:cNvPr>
          <p:cNvSpPr/>
          <p:nvPr/>
        </p:nvSpPr>
        <p:spPr>
          <a:xfrm>
            <a:off x="656565" y="4374105"/>
            <a:ext cx="1506564" cy="865188"/>
          </a:xfrm>
          <a:prstGeom prst="wedgeRoundRectCallout">
            <a:avLst>
              <a:gd name="adj1" fmla="val 43581"/>
              <a:gd name="adj2" fmla="val -59951"/>
              <a:gd name="adj3" fmla="val 16667"/>
            </a:avLst>
          </a:prstGeom>
          <a:solidFill>
            <a:srgbClr val="A1FDF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solidFill>
                  <a:schemeClr val="tx1"/>
                </a:solidFill>
              </a:rPr>
              <a:t>RTC</a:t>
            </a:r>
            <a:r>
              <a:rPr lang="ja-JP" altLang="en-US" sz="1600" dirty="0">
                <a:solidFill>
                  <a:schemeClr val="tx1"/>
                </a:solidFill>
              </a:rPr>
              <a:t>が見えない場合は</a:t>
            </a:r>
            <a:r>
              <a:rPr lang="en-US" altLang="ja-JP" sz="1600" b="1" dirty="0">
                <a:solidFill>
                  <a:srgbClr val="FF0000"/>
                </a:solidFill>
              </a:rPr>
              <a:t>&gt;</a:t>
            </a:r>
            <a:r>
              <a:rPr lang="ja-JP" altLang="en-US" sz="1600" dirty="0">
                <a:solidFill>
                  <a:schemeClr val="tx1"/>
                </a:solidFill>
              </a:rPr>
              <a:t>をクリックする</a:t>
            </a:r>
            <a:endParaRPr kumimoji="1" lang="ja-JP" altLang="en-US" sz="1600" b="1" dirty="0">
              <a:solidFill>
                <a:srgbClr val="FF0000"/>
              </a:solidFill>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9" name="Rectangle 11">
            <a:extLst>
              <a:ext uri="{FF2B5EF4-FFF2-40B4-BE49-F238E27FC236}">
                <a16:creationId xmlns:a16="http://schemas.microsoft.com/office/drawing/2014/main" id="{0BED7733-D336-4B4D-9C03-177E1DE839DD}"/>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データポートの接続</a:t>
            </a:r>
            <a:endParaRPr lang="en-US" altLang="ja-JP">
              <a:solidFill>
                <a:srgbClr val="5F5F5F"/>
              </a:solidFill>
            </a:endParaRPr>
          </a:p>
        </p:txBody>
      </p:sp>
      <p:pic>
        <p:nvPicPr>
          <p:cNvPr id="132101" name="図 2">
            <a:extLst>
              <a:ext uri="{FF2B5EF4-FFF2-40B4-BE49-F238E27FC236}">
                <a16:creationId xmlns:a16="http://schemas.microsoft.com/office/drawing/2014/main" id="{AF78AD4C-1D0A-4343-90F1-304C63EBB7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80013" y="1293813"/>
            <a:ext cx="3527425" cy="2687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図 1">
            <a:extLst>
              <a:ext uri="{FF2B5EF4-FFF2-40B4-BE49-F238E27FC236}">
                <a16:creationId xmlns:a16="http://schemas.microsoft.com/office/drawing/2014/main" id="{DFC995D4-66A0-4123-9641-8968A6A6AE1B}"/>
              </a:ext>
            </a:extLst>
          </p:cNvPr>
          <p:cNvPicPr>
            <a:picLocks noChangeAspect="1"/>
          </p:cNvPicPr>
          <p:nvPr/>
        </p:nvPicPr>
        <p:blipFill>
          <a:blip r:embed="rId4"/>
          <a:stretch>
            <a:fillRect/>
          </a:stretch>
        </p:blipFill>
        <p:spPr>
          <a:xfrm>
            <a:off x="145629" y="1143579"/>
            <a:ext cx="4921426" cy="2917364"/>
          </a:xfrm>
          <a:prstGeom prst="rect">
            <a:avLst/>
          </a:prstGeom>
        </p:spPr>
      </p:pic>
      <p:pic>
        <p:nvPicPr>
          <p:cNvPr id="3" name="図 2">
            <a:extLst>
              <a:ext uri="{FF2B5EF4-FFF2-40B4-BE49-F238E27FC236}">
                <a16:creationId xmlns:a16="http://schemas.microsoft.com/office/drawing/2014/main" id="{D294CA32-9AD2-4CC4-9986-047B936C0660}"/>
              </a:ext>
            </a:extLst>
          </p:cNvPr>
          <p:cNvPicPr>
            <a:picLocks noChangeAspect="1"/>
          </p:cNvPicPr>
          <p:nvPr/>
        </p:nvPicPr>
        <p:blipFill>
          <a:blip r:embed="rId5"/>
          <a:stretch>
            <a:fillRect/>
          </a:stretch>
        </p:blipFill>
        <p:spPr>
          <a:xfrm>
            <a:off x="2636785" y="4734145"/>
            <a:ext cx="3627035" cy="2120925"/>
          </a:xfrm>
          <a:prstGeom prst="rect">
            <a:avLst/>
          </a:prstGeom>
        </p:spPr>
      </p:pic>
      <p:sp>
        <p:nvSpPr>
          <p:cNvPr id="10" name="右矢印 9">
            <a:extLst>
              <a:ext uri="{FF2B5EF4-FFF2-40B4-BE49-F238E27FC236}">
                <a16:creationId xmlns:a16="http://schemas.microsoft.com/office/drawing/2014/main" id="{EE3024CB-8392-46B3-8033-F2A89E10A8B3}"/>
              </a:ext>
            </a:extLst>
          </p:cNvPr>
          <p:cNvSpPr/>
          <p:nvPr/>
        </p:nvSpPr>
        <p:spPr>
          <a:xfrm rot="5400000">
            <a:off x="4163218" y="4019810"/>
            <a:ext cx="838200"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スライド番号プレースホルダ 1">
            <a:extLst>
              <a:ext uri="{FF2B5EF4-FFF2-40B4-BE49-F238E27FC236}">
                <a16:creationId xmlns:a16="http://schemas.microsoft.com/office/drawing/2014/main" id="{0FD1C904-E08B-44C7-A8F5-35A1E7DCB071}"/>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FB1BC86B-AF9A-49F2-9C00-B482E1151C5E}" type="slidenum">
              <a:rPr lang="en-US" altLang="ja-JP" sz="1400" smtClean="0"/>
              <a:pPr>
                <a:spcBef>
                  <a:spcPct val="0"/>
                </a:spcBef>
                <a:buFontTx/>
                <a:buNone/>
              </a:pPr>
              <a:t>7</a:t>
            </a:fld>
            <a:endParaRPr lang="en-US" altLang="ja-JP" sz="1400"/>
          </a:p>
        </p:txBody>
      </p:sp>
      <p:sp>
        <p:nvSpPr>
          <p:cNvPr id="14339" name="スライド番号プレースホルダ 3">
            <a:extLst>
              <a:ext uri="{FF2B5EF4-FFF2-40B4-BE49-F238E27FC236}">
                <a16:creationId xmlns:a16="http://schemas.microsoft.com/office/drawing/2014/main" id="{56FFBC84-5062-4D4A-A96F-D012C0A80F65}"/>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7A6C564F-7AB8-4152-9819-67F2C7CE642C}" type="slidenum">
              <a:rPr lang="en-US" altLang="ja-JP" sz="1400"/>
              <a:pPr algn="r" eaLnBrk="1" hangingPunct="1">
                <a:spcBef>
                  <a:spcPct val="0"/>
                </a:spcBef>
                <a:buFontTx/>
                <a:buNone/>
              </a:pPr>
              <a:t>7</a:t>
            </a:fld>
            <a:endParaRPr lang="en-US" altLang="ja-JP" sz="1400"/>
          </a:p>
        </p:txBody>
      </p:sp>
      <p:sp>
        <p:nvSpPr>
          <p:cNvPr id="14341" name="Rectangle 11">
            <a:extLst>
              <a:ext uri="{FF2B5EF4-FFF2-40B4-BE49-F238E27FC236}">
                <a16:creationId xmlns:a16="http://schemas.microsoft.com/office/drawing/2014/main" id="{672E40A5-8316-4CCB-9112-93E4285B57C5}"/>
              </a:ext>
            </a:extLst>
          </p:cNvPr>
          <p:cNvSpPr>
            <a:spLocks noGrp="1" noChangeArrowheads="1"/>
          </p:cNvSpPr>
          <p:nvPr>
            <p:ph type="title" idx="4294967295"/>
          </p:nvPr>
        </p:nvSpPr>
        <p:spPr>
          <a:xfrm>
            <a:off x="179388" y="403225"/>
            <a:ext cx="8805862" cy="865188"/>
          </a:xfrm>
        </p:spPr>
        <p:txBody>
          <a:bodyPr/>
          <a:lstStyle/>
          <a:p>
            <a:pPr eaLnBrk="1" hangingPunct="1"/>
            <a:r>
              <a:rPr lang="en-US" altLang="ja-JP" dirty="0">
                <a:solidFill>
                  <a:srgbClr val="5F5F5F"/>
                </a:solidFill>
              </a:rPr>
              <a:t>Educator Vehicle</a:t>
            </a:r>
            <a:r>
              <a:rPr lang="ja-JP" altLang="en-US" dirty="0">
                <a:solidFill>
                  <a:srgbClr val="5F5F5F"/>
                </a:solidFill>
              </a:rPr>
              <a:t>概要</a:t>
            </a:r>
            <a:endParaRPr lang="en-US" altLang="ja-JP" dirty="0">
              <a:solidFill>
                <a:srgbClr val="5F5F5F"/>
              </a:solidFill>
            </a:endParaRPr>
          </a:p>
        </p:txBody>
      </p:sp>
      <p:sp>
        <p:nvSpPr>
          <p:cNvPr id="7" name="Rectangle 2">
            <a:extLst>
              <a:ext uri="{FF2B5EF4-FFF2-40B4-BE49-F238E27FC236}">
                <a16:creationId xmlns:a16="http://schemas.microsoft.com/office/drawing/2014/main" id="{B27B8069-056C-4E4A-A28E-6C5552B172F7}"/>
              </a:ext>
            </a:extLst>
          </p:cNvPr>
          <p:cNvSpPr txBox="1">
            <a:spLocks noChangeArrowheads="1"/>
          </p:cNvSpPr>
          <p:nvPr/>
        </p:nvSpPr>
        <p:spPr bwMode="auto">
          <a:xfrm>
            <a:off x="457200" y="1179513"/>
            <a:ext cx="8164513" cy="865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pPr>
            <a:r>
              <a:rPr lang="en-US" altLang="ja-JP" sz="2000" kern="0" dirty="0">
                <a:solidFill>
                  <a:srgbClr val="5F5F5F"/>
                </a:solidFill>
              </a:rPr>
              <a:t>LEGO Mindstorms EV3</a:t>
            </a:r>
            <a:r>
              <a:rPr lang="ja-JP" altLang="en-US" sz="2000" kern="0" dirty="0">
                <a:solidFill>
                  <a:srgbClr val="5F5F5F"/>
                </a:solidFill>
              </a:rPr>
              <a:t>の組み立て例の一つ</a:t>
            </a:r>
            <a:endParaRPr lang="en-US" altLang="ja-JP" sz="2000" kern="0" dirty="0">
              <a:solidFill>
                <a:srgbClr val="5F5F5F"/>
              </a:solidFill>
            </a:endParaRPr>
          </a:p>
        </p:txBody>
      </p:sp>
      <p:pic>
        <p:nvPicPr>
          <p:cNvPr id="5" name="図 4">
            <a:extLst>
              <a:ext uri="{FF2B5EF4-FFF2-40B4-BE49-F238E27FC236}">
                <a16:creationId xmlns:a16="http://schemas.microsoft.com/office/drawing/2014/main" id="{392E710C-DAAA-4BBA-AD97-31674C8681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5939003" y="2749872"/>
            <a:ext cx="3494126" cy="2620595"/>
          </a:xfrm>
          <a:prstGeom prst="rect">
            <a:avLst/>
          </a:prstGeom>
        </p:spPr>
      </p:pic>
      <p:pic>
        <p:nvPicPr>
          <p:cNvPr id="8" name="図 7">
            <a:extLst>
              <a:ext uri="{FF2B5EF4-FFF2-40B4-BE49-F238E27FC236}">
                <a16:creationId xmlns:a16="http://schemas.microsoft.com/office/drawing/2014/main" id="{11968028-5A05-4021-914D-26EB7EA64CD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6200000">
            <a:off x="3214999" y="2745204"/>
            <a:ext cx="3363038" cy="2522278"/>
          </a:xfrm>
          <a:prstGeom prst="rect">
            <a:avLst/>
          </a:prstGeom>
        </p:spPr>
      </p:pic>
      <p:sp>
        <p:nvSpPr>
          <p:cNvPr id="9" name="楕円 8">
            <a:extLst>
              <a:ext uri="{FF2B5EF4-FFF2-40B4-BE49-F238E27FC236}">
                <a16:creationId xmlns:a16="http://schemas.microsoft.com/office/drawing/2014/main" id="{8FC0323D-83DB-4660-9CF1-588403919FCE}"/>
              </a:ext>
            </a:extLst>
          </p:cNvPr>
          <p:cNvSpPr/>
          <p:nvPr/>
        </p:nvSpPr>
        <p:spPr>
          <a:xfrm>
            <a:off x="4076945" y="3427764"/>
            <a:ext cx="695296" cy="76508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楕円 13">
            <a:extLst>
              <a:ext uri="{FF2B5EF4-FFF2-40B4-BE49-F238E27FC236}">
                <a16:creationId xmlns:a16="http://schemas.microsoft.com/office/drawing/2014/main" id="{7F4E8548-38E1-4C67-B7A9-17B7918935A1}"/>
              </a:ext>
            </a:extLst>
          </p:cNvPr>
          <p:cNvSpPr/>
          <p:nvPr/>
        </p:nvSpPr>
        <p:spPr>
          <a:xfrm>
            <a:off x="5104467" y="3432188"/>
            <a:ext cx="695296" cy="76508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a:extLst>
              <a:ext uri="{FF2B5EF4-FFF2-40B4-BE49-F238E27FC236}">
                <a16:creationId xmlns:a16="http://schemas.microsoft.com/office/drawing/2014/main" id="{46F6A55C-2CEE-4E6E-9FA4-F28E10F199CD}"/>
              </a:ext>
            </a:extLst>
          </p:cNvPr>
          <p:cNvSpPr/>
          <p:nvPr/>
        </p:nvSpPr>
        <p:spPr>
          <a:xfrm>
            <a:off x="4076945" y="2792248"/>
            <a:ext cx="1610740" cy="50514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800" dirty="0">
                <a:solidFill>
                  <a:schemeClr val="tx1"/>
                </a:solidFill>
              </a:rPr>
              <a:t>駆動車輪</a:t>
            </a:r>
            <a:endParaRPr kumimoji="1" lang="ja-JP" altLang="en-US" sz="2800" dirty="0">
              <a:solidFill>
                <a:schemeClr val="tx1"/>
              </a:solidFill>
            </a:endParaRPr>
          </a:p>
        </p:txBody>
      </p:sp>
      <p:sp>
        <p:nvSpPr>
          <p:cNvPr id="16" name="楕円 15">
            <a:extLst>
              <a:ext uri="{FF2B5EF4-FFF2-40B4-BE49-F238E27FC236}">
                <a16:creationId xmlns:a16="http://schemas.microsoft.com/office/drawing/2014/main" id="{E61D071B-7304-46B7-830F-74B6F03EAF85}"/>
              </a:ext>
            </a:extLst>
          </p:cNvPr>
          <p:cNvSpPr/>
          <p:nvPr/>
        </p:nvSpPr>
        <p:spPr>
          <a:xfrm>
            <a:off x="8172400" y="4734145"/>
            <a:ext cx="695296" cy="76508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楕円 16">
            <a:extLst>
              <a:ext uri="{FF2B5EF4-FFF2-40B4-BE49-F238E27FC236}">
                <a16:creationId xmlns:a16="http://schemas.microsoft.com/office/drawing/2014/main" id="{E23ED584-5DF0-47C1-9E25-88910BC6C7A3}"/>
              </a:ext>
            </a:extLst>
          </p:cNvPr>
          <p:cNvSpPr/>
          <p:nvPr/>
        </p:nvSpPr>
        <p:spPr>
          <a:xfrm>
            <a:off x="6662752" y="4746538"/>
            <a:ext cx="695296" cy="76508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正方形/長方形 18">
            <a:extLst>
              <a:ext uri="{FF2B5EF4-FFF2-40B4-BE49-F238E27FC236}">
                <a16:creationId xmlns:a16="http://schemas.microsoft.com/office/drawing/2014/main" id="{77D9C44A-34BF-4D53-854F-A989F9D82BEB}"/>
              </a:ext>
            </a:extLst>
          </p:cNvPr>
          <p:cNvSpPr/>
          <p:nvPr/>
        </p:nvSpPr>
        <p:spPr>
          <a:xfrm>
            <a:off x="6695896" y="5578397"/>
            <a:ext cx="2305167" cy="50514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800" dirty="0">
                <a:solidFill>
                  <a:schemeClr val="tx1"/>
                </a:solidFill>
              </a:rPr>
              <a:t>タッチセンサ</a:t>
            </a:r>
            <a:endParaRPr kumimoji="1" lang="ja-JP" altLang="en-US" sz="2800" dirty="0">
              <a:solidFill>
                <a:schemeClr val="tx1"/>
              </a:solidFill>
            </a:endParaRPr>
          </a:p>
        </p:txBody>
      </p:sp>
      <p:sp>
        <p:nvSpPr>
          <p:cNvPr id="20" name="楕円 19">
            <a:extLst>
              <a:ext uri="{FF2B5EF4-FFF2-40B4-BE49-F238E27FC236}">
                <a16:creationId xmlns:a16="http://schemas.microsoft.com/office/drawing/2014/main" id="{CEB8D650-55B1-4ED9-AAB3-1B12696B061C}"/>
              </a:ext>
            </a:extLst>
          </p:cNvPr>
          <p:cNvSpPr/>
          <p:nvPr/>
        </p:nvSpPr>
        <p:spPr>
          <a:xfrm>
            <a:off x="7173432" y="2731350"/>
            <a:ext cx="1199043" cy="137272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a:extLst>
              <a:ext uri="{FF2B5EF4-FFF2-40B4-BE49-F238E27FC236}">
                <a16:creationId xmlns:a16="http://schemas.microsoft.com/office/drawing/2014/main" id="{01706496-6459-4ACF-9CF4-7FBD292B7FDE}"/>
              </a:ext>
            </a:extLst>
          </p:cNvPr>
          <p:cNvSpPr/>
          <p:nvPr/>
        </p:nvSpPr>
        <p:spPr>
          <a:xfrm>
            <a:off x="7182290" y="2091999"/>
            <a:ext cx="1199043" cy="50514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dirty="0">
                <a:solidFill>
                  <a:schemeClr val="tx1"/>
                </a:solidFill>
              </a:rPr>
              <a:t>EV3</a:t>
            </a:r>
            <a:endParaRPr kumimoji="1" lang="ja-JP" altLang="en-US" sz="2800" dirty="0">
              <a:solidFill>
                <a:schemeClr val="tx1"/>
              </a:solidFill>
            </a:endParaRPr>
          </a:p>
        </p:txBody>
      </p:sp>
      <p:pic>
        <p:nvPicPr>
          <p:cNvPr id="2050" name="Picture 2">
            <a:extLst>
              <a:ext uri="{FF2B5EF4-FFF2-40B4-BE49-F238E27FC236}">
                <a16:creationId xmlns:a16="http://schemas.microsoft.com/office/drawing/2014/main" id="{DBF579EE-C64E-40BE-977F-32D4B371F1C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619" y="2887353"/>
            <a:ext cx="3482504" cy="26118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394463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11">
            <a:extLst>
              <a:ext uri="{FF2B5EF4-FFF2-40B4-BE49-F238E27FC236}">
                <a16:creationId xmlns:a16="http://schemas.microsoft.com/office/drawing/2014/main" id="{2AA8CC43-58D0-485B-B9CC-94E935FB975F}"/>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データポートの接続</a:t>
            </a:r>
            <a:endParaRPr lang="en-US" altLang="ja-JP">
              <a:solidFill>
                <a:srgbClr val="5F5F5F"/>
              </a:solidFill>
            </a:endParaRPr>
          </a:p>
        </p:txBody>
      </p:sp>
      <p:pic>
        <p:nvPicPr>
          <p:cNvPr id="2" name="図 1">
            <a:extLst>
              <a:ext uri="{FF2B5EF4-FFF2-40B4-BE49-F238E27FC236}">
                <a16:creationId xmlns:a16="http://schemas.microsoft.com/office/drawing/2014/main" id="{50D2C8C2-FB58-4365-868A-685403E6F479}"/>
              </a:ext>
            </a:extLst>
          </p:cNvPr>
          <p:cNvPicPr>
            <a:picLocks noChangeAspect="1"/>
          </p:cNvPicPr>
          <p:nvPr/>
        </p:nvPicPr>
        <p:blipFill>
          <a:blip r:embed="rId3"/>
          <a:stretch>
            <a:fillRect/>
          </a:stretch>
        </p:blipFill>
        <p:spPr>
          <a:xfrm>
            <a:off x="1331640" y="1763815"/>
            <a:ext cx="6600278" cy="3915435"/>
          </a:xfrm>
          <a:prstGeom prst="rect">
            <a:avLst/>
          </a:prstGeom>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11">
            <a:extLst>
              <a:ext uri="{FF2B5EF4-FFF2-40B4-BE49-F238E27FC236}">
                <a16:creationId xmlns:a16="http://schemas.microsoft.com/office/drawing/2014/main" id="{D946C22D-36CA-4B4D-9737-F433B779B7F6}"/>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アクティブ化</a:t>
            </a:r>
            <a:endParaRPr lang="en-US" altLang="ja-JP">
              <a:solidFill>
                <a:srgbClr val="5F5F5F"/>
              </a:solidFill>
            </a:endParaRPr>
          </a:p>
        </p:txBody>
      </p:sp>
      <p:sp>
        <p:nvSpPr>
          <p:cNvPr id="13" name="右矢印 12">
            <a:extLst>
              <a:ext uri="{FF2B5EF4-FFF2-40B4-BE49-F238E27FC236}">
                <a16:creationId xmlns:a16="http://schemas.microsoft.com/office/drawing/2014/main" id="{8726DD4A-F2DE-4719-AC66-E2234D3DCAAD}"/>
              </a:ext>
            </a:extLst>
          </p:cNvPr>
          <p:cNvSpPr/>
          <p:nvPr/>
        </p:nvSpPr>
        <p:spPr>
          <a:xfrm>
            <a:off x="4170363" y="3198813"/>
            <a:ext cx="838200"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36196" name="図 1">
            <a:extLst>
              <a:ext uri="{FF2B5EF4-FFF2-40B4-BE49-F238E27FC236}">
                <a16:creationId xmlns:a16="http://schemas.microsoft.com/office/drawing/2014/main" id="{8C84165F-94FA-4A15-98DC-9B05BA47F61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5088" y="2633663"/>
            <a:ext cx="4057650" cy="2014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図 1">
            <a:extLst>
              <a:ext uri="{FF2B5EF4-FFF2-40B4-BE49-F238E27FC236}">
                <a16:creationId xmlns:a16="http://schemas.microsoft.com/office/drawing/2014/main" id="{73858924-5805-40A4-9196-A50891A49F44}"/>
              </a:ext>
            </a:extLst>
          </p:cNvPr>
          <p:cNvPicPr>
            <a:picLocks noChangeAspect="1"/>
          </p:cNvPicPr>
          <p:nvPr/>
        </p:nvPicPr>
        <p:blipFill>
          <a:blip r:embed="rId4"/>
          <a:stretch>
            <a:fillRect/>
          </a:stretch>
        </p:blipFill>
        <p:spPr>
          <a:xfrm>
            <a:off x="5152771" y="2099705"/>
            <a:ext cx="3982360" cy="2949475"/>
          </a:xfrm>
          <a:prstGeom prst="rect">
            <a:avLst/>
          </a:prstGeom>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11">
            <a:extLst>
              <a:ext uri="{FF2B5EF4-FFF2-40B4-BE49-F238E27FC236}">
                <a16:creationId xmlns:a16="http://schemas.microsoft.com/office/drawing/2014/main" id="{ECA726E1-5A92-44F6-B313-7EFE948E7A9C}"/>
              </a:ext>
            </a:extLst>
          </p:cNvPr>
          <p:cNvSpPr>
            <a:spLocks noGrp="1" noChangeArrowheads="1"/>
          </p:cNvSpPr>
          <p:nvPr>
            <p:ph type="title" idx="4294967295"/>
          </p:nvPr>
        </p:nvSpPr>
        <p:spPr>
          <a:xfrm>
            <a:off x="179388" y="403225"/>
            <a:ext cx="8805862" cy="865188"/>
          </a:xfrm>
        </p:spPr>
        <p:txBody>
          <a:bodyPr/>
          <a:lstStyle/>
          <a:p>
            <a:pPr eaLnBrk="1" hangingPunct="1"/>
            <a:r>
              <a:rPr lang="ja-JP" altLang="en-US" dirty="0">
                <a:solidFill>
                  <a:srgbClr val="5F5F5F"/>
                </a:solidFill>
              </a:rPr>
              <a:t>ボタンが表示されない場合</a:t>
            </a:r>
            <a:endParaRPr lang="en-US" altLang="ja-JP" dirty="0">
              <a:solidFill>
                <a:srgbClr val="5F5F5F"/>
              </a:solidFill>
            </a:endParaRPr>
          </a:p>
        </p:txBody>
      </p:sp>
      <p:pic>
        <p:nvPicPr>
          <p:cNvPr id="3" name="図 2">
            <a:extLst>
              <a:ext uri="{FF2B5EF4-FFF2-40B4-BE49-F238E27FC236}">
                <a16:creationId xmlns:a16="http://schemas.microsoft.com/office/drawing/2014/main" id="{3F30B069-F685-4240-9AA4-4630F09965B8}"/>
              </a:ext>
            </a:extLst>
          </p:cNvPr>
          <p:cNvPicPr>
            <a:picLocks noChangeAspect="1"/>
          </p:cNvPicPr>
          <p:nvPr/>
        </p:nvPicPr>
        <p:blipFill>
          <a:blip r:embed="rId3"/>
          <a:stretch>
            <a:fillRect/>
          </a:stretch>
        </p:blipFill>
        <p:spPr>
          <a:xfrm>
            <a:off x="1376645" y="1394459"/>
            <a:ext cx="5787135" cy="3288352"/>
          </a:xfrm>
          <a:prstGeom prst="rect">
            <a:avLst/>
          </a:prstGeom>
        </p:spPr>
      </p:pic>
      <p:sp>
        <p:nvSpPr>
          <p:cNvPr id="7" name="吹き出し: 角を丸めた四角形 6">
            <a:extLst>
              <a:ext uri="{FF2B5EF4-FFF2-40B4-BE49-F238E27FC236}">
                <a16:creationId xmlns:a16="http://schemas.microsoft.com/office/drawing/2014/main" id="{0483431E-127A-4644-B0B6-599FA9E79ACD}"/>
              </a:ext>
            </a:extLst>
          </p:cNvPr>
          <p:cNvSpPr/>
          <p:nvPr/>
        </p:nvSpPr>
        <p:spPr>
          <a:xfrm>
            <a:off x="4215953" y="1898830"/>
            <a:ext cx="3002087" cy="436147"/>
          </a:xfrm>
          <a:prstGeom prst="wedgeRoundRectCallout">
            <a:avLst>
              <a:gd name="adj1" fmla="val 38600"/>
              <a:gd name="adj2" fmla="val -116989"/>
              <a:gd name="adj3" fmla="val 16667"/>
            </a:avLst>
          </a:prstGeom>
          <a:solidFill>
            <a:srgbClr val="A1FDF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err="1">
                <a:solidFill>
                  <a:schemeClr val="tx1"/>
                </a:solidFill>
              </a:rPr>
              <a:t>OpenRTP</a:t>
            </a:r>
            <a:r>
              <a:rPr kumimoji="1" lang="ja-JP" altLang="en-US" sz="1600" dirty="0">
                <a:solidFill>
                  <a:schemeClr val="tx1"/>
                </a:solidFill>
              </a:rPr>
              <a:t>を一旦終了する</a:t>
            </a:r>
          </a:p>
        </p:txBody>
      </p:sp>
      <p:sp>
        <p:nvSpPr>
          <p:cNvPr id="8" name="正方形/長方形 7">
            <a:extLst>
              <a:ext uri="{FF2B5EF4-FFF2-40B4-BE49-F238E27FC236}">
                <a16:creationId xmlns:a16="http://schemas.microsoft.com/office/drawing/2014/main" id="{CEA3CB97-AF45-47AA-BE89-82D65F07AA58}"/>
              </a:ext>
            </a:extLst>
          </p:cNvPr>
          <p:cNvSpPr/>
          <p:nvPr/>
        </p:nvSpPr>
        <p:spPr>
          <a:xfrm>
            <a:off x="6891252" y="1358770"/>
            <a:ext cx="381048" cy="22312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9" name="図 8">
            <a:extLst>
              <a:ext uri="{FF2B5EF4-FFF2-40B4-BE49-F238E27FC236}">
                <a16:creationId xmlns:a16="http://schemas.microsoft.com/office/drawing/2014/main" id="{F7CA4388-6939-4BE6-815F-13EE4BF795AB}"/>
              </a:ext>
            </a:extLst>
          </p:cNvPr>
          <p:cNvPicPr>
            <a:picLocks noChangeAspect="1"/>
          </p:cNvPicPr>
          <p:nvPr/>
        </p:nvPicPr>
        <p:blipFill>
          <a:blip r:embed="rId4"/>
          <a:stretch>
            <a:fillRect/>
          </a:stretch>
        </p:blipFill>
        <p:spPr>
          <a:xfrm>
            <a:off x="791580" y="5448311"/>
            <a:ext cx="1308608" cy="810091"/>
          </a:xfrm>
          <a:prstGeom prst="rect">
            <a:avLst/>
          </a:prstGeom>
        </p:spPr>
      </p:pic>
      <p:sp>
        <p:nvSpPr>
          <p:cNvPr id="10" name="Rectangle 2">
            <a:extLst>
              <a:ext uri="{FF2B5EF4-FFF2-40B4-BE49-F238E27FC236}">
                <a16:creationId xmlns:a16="http://schemas.microsoft.com/office/drawing/2014/main" id="{E08B094B-3583-4A60-A6C7-AB20ACB065E4}"/>
              </a:ext>
            </a:extLst>
          </p:cNvPr>
          <p:cNvSpPr txBox="1">
            <a:spLocks noChangeArrowheads="1"/>
          </p:cNvSpPr>
          <p:nvPr/>
        </p:nvSpPr>
        <p:spPr bwMode="auto">
          <a:xfrm>
            <a:off x="325283" y="5005319"/>
            <a:ext cx="8326437" cy="6739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再度</a:t>
            </a:r>
            <a:r>
              <a:rPr lang="en-US" altLang="ja-JP" sz="2000" kern="0" dirty="0" err="1">
                <a:solidFill>
                  <a:srgbClr val="5F5F5F"/>
                </a:solidFill>
              </a:rPr>
              <a:t>OpenRTP</a:t>
            </a:r>
            <a:r>
              <a:rPr lang="ja-JP" altLang="en-US" sz="2000" kern="0" dirty="0">
                <a:solidFill>
                  <a:srgbClr val="5F5F5F"/>
                </a:solidFill>
              </a:rPr>
              <a:t>を起動、システムダイアグラムを表示する。</a:t>
            </a:r>
            <a:endParaRPr lang="en-US" altLang="ja-JP" sz="1800" kern="0" dirty="0">
              <a:solidFill>
                <a:srgbClr val="5F5F5F"/>
              </a:solidFill>
            </a:endParaRPr>
          </a:p>
        </p:txBody>
      </p:sp>
      <p:sp>
        <p:nvSpPr>
          <p:cNvPr id="11" name="吹き出し: 角を丸めた四角形 10">
            <a:extLst>
              <a:ext uri="{FF2B5EF4-FFF2-40B4-BE49-F238E27FC236}">
                <a16:creationId xmlns:a16="http://schemas.microsoft.com/office/drawing/2014/main" id="{4936885D-AD55-463E-B678-69FE40AD41CE}"/>
              </a:ext>
            </a:extLst>
          </p:cNvPr>
          <p:cNvSpPr/>
          <p:nvPr/>
        </p:nvSpPr>
        <p:spPr>
          <a:xfrm>
            <a:off x="2373866" y="5844878"/>
            <a:ext cx="4517386" cy="436147"/>
          </a:xfrm>
          <a:prstGeom prst="wedgeRoundRectCallout">
            <a:avLst>
              <a:gd name="adj1" fmla="val -62204"/>
              <a:gd name="adj2" fmla="val -27137"/>
              <a:gd name="adj3" fmla="val 16667"/>
            </a:avLst>
          </a:prstGeom>
          <a:solidFill>
            <a:srgbClr val="A1FDF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solidFill>
                  <a:schemeClr val="tx1"/>
                </a:solidFill>
              </a:rPr>
              <a:t>デスクトップのショートカットで</a:t>
            </a:r>
            <a:r>
              <a:rPr kumimoji="1" lang="en-US" altLang="ja-JP" sz="1600" dirty="0" err="1">
                <a:solidFill>
                  <a:schemeClr val="tx1"/>
                </a:solidFill>
              </a:rPr>
              <a:t>OpenRTP</a:t>
            </a:r>
            <a:r>
              <a:rPr kumimoji="1" lang="ja-JP" altLang="en-US" sz="1600" dirty="0">
                <a:solidFill>
                  <a:schemeClr val="tx1"/>
                </a:solidFill>
              </a:rPr>
              <a:t>を起動</a:t>
            </a:r>
          </a:p>
        </p:txBody>
      </p:sp>
    </p:spTree>
    <p:extLst>
      <p:ext uri="{BB962C8B-B14F-4D97-AF65-F5344CB8AC3E}">
        <p14:creationId xmlns:p14="http://schemas.microsoft.com/office/powerpoint/2010/main" val="330158852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スライド番号プレースホルダ 1">
            <a:extLst>
              <a:ext uri="{FF2B5EF4-FFF2-40B4-BE49-F238E27FC236}">
                <a16:creationId xmlns:a16="http://schemas.microsoft.com/office/drawing/2014/main" id="{102EECFC-3BCD-40CA-A73C-50CA9ED4F1A0}"/>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2DC54294-8819-4391-9909-0C46F63F939E}" type="slidenum">
              <a:rPr lang="en-US" altLang="ja-JP" sz="1400" smtClean="0"/>
              <a:pPr>
                <a:spcBef>
                  <a:spcPct val="0"/>
                </a:spcBef>
                <a:buFontTx/>
                <a:buNone/>
              </a:pPr>
              <a:t>73</a:t>
            </a:fld>
            <a:endParaRPr lang="en-US" altLang="ja-JP" sz="1400"/>
          </a:p>
        </p:txBody>
      </p:sp>
      <p:sp>
        <p:nvSpPr>
          <p:cNvPr id="138243" name="スライド番号プレースホルダ 3">
            <a:extLst>
              <a:ext uri="{FF2B5EF4-FFF2-40B4-BE49-F238E27FC236}">
                <a16:creationId xmlns:a16="http://schemas.microsoft.com/office/drawing/2014/main" id="{6B898DA0-97D1-4434-A325-4DC6858787F0}"/>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2450A6D0-F07A-42F6-94DB-CA140C25BC24}" type="slidenum">
              <a:rPr lang="en-US" altLang="ja-JP" sz="1400"/>
              <a:pPr algn="r" eaLnBrk="1" hangingPunct="1">
                <a:spcBef>
                  <a:spcPct val="0"/>
                </a:spcBef>
                <a:buFontTx/>
                <a:buNone/>
              </a:pPr>
              <a:t>73</a:t>
            </a:fld>
            <a:endParaRPr lang="en-US" altLang="ja-JP" sz="1400"/>
          </a:p>
        </p:txBody>
      </p:sp>
      <p:sp>
        <p:nvSpPr>
          <p:cNvPr id="138244" name="Rectangle 11">
            <a:extLst>
              <a:ext uri="{FF2B5EF4-FFF2-40B4-BE49-F238E27FC236}">
                <a16:creationId xmlns:a16="http://schemas.microsoft.com/office/drawing/2014/main" id="{22AD9868-B146-4F18-8874-02620F50FE91}"/>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コンフィギュレーションパラメータの操作</a:t>
            </a:r>
            <a:endParaRPr lang="en-US" altLang="ja-JP" sz="4000">
              <a:solidFill>
                <a:srgbClr val="5F5F5F"/>
              </a:solidFill>
            </a:endParaRPr>
          </a:p>
        </p:txBody>
      </p:sp>
      <p:sp>
        <p:nvSpPr>
          <p:cNvPr id="6" name="Rectangle 2">
            <a:extLst>
              <a:ext uri="{FF2B5EF4-FFF2-40B4-BE49-F238E27FC236}">
                <a16:creationId xmlns:a16="http://schemas.microsoft.com/office/drawing/2014/main" id="{1548DA49-74C8-439B-9E41-D43F22C6814F}"/>
              </a:ext>
            </a:extLst>
          </p:cNvPr>
          <p:cNvSpPr txBox="1">
            <a:spLocks noChangeArrowheads="1"/>
          </p:cNvSpPr>
          <p:nvPr/>
        </p:nvSpPr>
        <p:spPr bwMode="auto">
          <a:xfrm>
            <a:off x="457200" y="1223963"/>
            <a:ext cx="8120063" cy="5084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コンフィギュレーションパラメータを</a:t>
            </a:r>
            <a:r>
              <a:rPr lang="en-US" altLang="ja-JP" sz="2000" kern="0" dirty="0">
                <a:solidFill>
                  <a:srgbClr val="5F5F5F"/>
                </a:solidFill>
              </a:rPr>
              <a:t>RT</a:t>
            </a:r>
            <a:r>
              <a:rPr lang="ja-JP" altLang="en-US" sz="2000" kern="0" dirty="0">
                <a:solidFill>
                  <a:srgbClr val="5F5F5F"/>
                </a:solidFill>
              </a:rPr>
              <a:t>システムエディタから操作する</a:t>
            </a:r>
            <a:endParaRPr lang="en-US" altLang="ja-JP" sz="2000" kern="0" dirty="0">
              <a:solidFill>
                <a:srgbClr val="5F5F5F"/>
              </a:solidFill>
            </a:endParaRPr>
          </a:p>
        </p:txBody>
      </p:sp>
      <p:pic>
        <p:nvPicPr>
          <p:cNvPr id="3" name="図 2">
            <a:extLst>
              <a:ext uri="{FF2B5EF4-FFF2-40B4-BE49-F238E27FC236}">
                <a16:creationId xmlns:a16="http://schemas.microsoft.com/office/drawing/2014/main" id="{BC29B85E-75A4-4DCF-BD9D-959A7E9FE78A}"/>
              </a:ext>
            </a:extLst>
          </p:cNvPr>
          <p:cNvPicPr>
            <a:picLocks noChangeAspect="1"/>
          </p:cNvPicPr>
          <p:nvPr/>
        </p:nvPicPr>
        <p:blipFill>
          <a:blip r:embed="rId3"/>
          <a:stretch>
            <a:fillRect/>
          </a:stretch>
        </p:blipFill>
        <p:spPr>
          <a:xfrm>
            <a:off x="158750" y="1849022"/>
            <a:ext cx="4869298" cy="3267491"/>
          </a:xfrm>
          <a:prstGeom prst="rect">
            <a:avLst/>
          </a:prstGeom>
        </p:spPr>
      </p:pic>
      <p:pic>
        <p:nvPicPr>
          <p:cNvPr id="4" name="図 3">
            <a:extLst>
              <a:ext uri="{FF2B5EF4-FFF2-40B4-BE49-F238E27FC236}">
                <a16:creationId xmlns:a16="http://schemas.microsoft.com/office/drawing/2014/main" id="{7115EFAB-BD8C-435F-A91F-DC985073604C}"/>
              </a:ext>
            </a:extLst>
          </p:cNvPr>
          <p:cNvPicPr>
            <a:picLocks noChangeAspect="1"/>
          </p:cNvPicPr>
          <p:nvPr/>
        </p:nvPicPr>
        <p:blipFill>
          <a:blip r:embed="rId4"/>
          <a:stretch>
            <a:fillRect/>
          </a:stretch>
        </p:blipFill>
        <p:spPr>
          <a:xfrm>
            <a:off x="5140603" y="1813594"/>
            <a:ext cx="3874838" cy="3322511"/>
          </a:xfrm>
          <a:prstGeom prst="rect">
            <a:avLst/>
          </a:prstGeom>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スライド番号プレースホルダ 1">
            <a:extLst>
              <a:ext uri="{FF2B5EF4-FFF2-40B4-BE49-F238E27FC236}">
                <a16:creationId xmlns:a16="http://schemas.microsoft.com/office/drawing/2014/main" id="{102EECFC-3BCD-40CA-A73C-50CA9ED4F1A0}"/>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2DC54294-8819-4391-9909-0C46F63F939E}" type="slidenum">
              <a:rPr lang="en-US" altLang="ja-JP" sz="1400" smtClean="0"/>
              <a:pPr>
                <a:spcBef>
                  <a:spcPct val="0"/>
                </a:spcBef>
                <a:buFontTx/>
                <a:buNone/>
              </a:pPr>
              <a:t>74</a:t>
            </a:fld>
            <a:endParaRPr lang="en-US" altLang="ja-JP" sz="1400"/>
          </a:p>
        </p:txBody>
      </p:sp>
      <p:sp>
        <p:nvSpPr>
          <p:cNvPr id="138243" name="スライド番号プレースホルダ 3">
            <a:extLst>
              <a:ext uri="{FF2B5EF4-FFF2-40B4-BE49-F238E27FC236}">
                <a16:creationId xmlns:a16="http://schemas.microsoft.com/office/drawing/2014/main" id="{6B898DA0-97D1-4434-A325-4DC6858787F0}"/>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2450A6D0-F07A-42F6-94DB-CA140C25BC24}" type="slidenum">
              <a:rPr lang="en-US" altLang="ja-JP" sz="1400"/>
              <a:pPr algn="r" eaLnBrk="1" hangingPunct="1">
                <a:spcBef>
                  <a:spcPct val="0"/>
                </a:spcBef>
                <a:buFontTx/>
                <a:buNone/>
              </a:pPr>
              <a:t>74</a:t>
            </a:fld>
            <a:endParaRPr lang="en-US" altLang="ja-JP" sz="1400"/>
          </a:p>
        </p:txBody>
      </p:sp>
      <p:sp>
        <p:nvSpPr>
          <p:cNvPr id="138244" name="Rectangle 11">
            <a:extLst>
              <a:ext uri="{FF2B5EF4-FFF2-40B4-BE49-F238E27FC236}">
                <a16:creationId xmlns:a16="http://schemas.microsoft.com/office/drawing/2014/main" id="{22AD9868-B146-4F18-8874-02620F50FE91}"/>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dirty="0">
                <a:solidFill>
                  <a:srgbClr val="5F5F5F"/>
                </a:solidFill>
              </a:rPr>
              <a:t>動作確認</a:t>
            </a:r>
            <a:endParaRPr lang="en-US" altLang="ja-JP" sz="4000" dirty="0">
              <a:solidFill>
                <a:srgbClr val="5F5F5F"/>
              </a:solidFill>
            </a:endParaRPr>
          </a:p>
        </p:txBody>
      </p:sp>
      <p:sp>
        <p:nvSpPr>
          <p:cNvPr id="6" name="Rectangle 2">
            <a:extLst>
              <a:ext uri="{FF2B5EF4-FFF2-40B4-BE49-F238E27FC236}">
                <a16:creationId xmlns:a16="http://schemas.microsoft.com/office/drawing/2014/main" id="{1548DA49-74C8-439B-9E41-D43F22C6814F}"/>
              </a:ext>
            </a:extLst>
          </p:cNvPr>
          <p:cNvSpPr txBox="1">
            <a:spLocks noChangeArrowheads="1"/>
          </p:cNvSpPr>
          <p:nvPr/>
        </p:nvSpPr>
        <p:spPr bwMode="auto">
          <a:xfrm>
            <a:off x="457200" y="1223963"/>
            <a:ext cx="8120063" cy="303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タッチセンサがオンになった時に停止した場合</a:t>
            </a:r>
            <a:endParaRPr lang="en-US" altLang="ja-JP" sz="2000" kern="0" dirty="0">
              <a:solidFill>
                <a:srgbClr val="5F5F5F"/>
              </a:solidFill>
            </a:endParaRPr>
          </a:p>
        </p:txBody>
      </p:sp>
      <p:pic>
        <p:nvPicPr>
          <p:cNvPr id="2" name="図 1">
            <a:extLst>
              <a:ext uri="{FF2B5EF4-FFF2-40B4-BE49-F238E27FC236}">
                <a16:creationId xmlns:a16="http://schemas.microsoft.com/office/drawing/2014/main" id="{0BE52270-C6CF-4F97-B1F5-D2DF55153755}"/>
              </a:ext>
            </a:extLst>
          </p:cNvPr>
          <p:cNvPicPr>
            <a:picLocks noChangeAspect="1"/>
          </p:cNvPicPr>
          <p:nvPr/>
        </p:nvPicPr>
        <p:blipFill>
          <a:blip r:embed="rId3"/>
          <a:stretch>
            <a:fillRect/>
          </a:stretch>
        </p:blipFill>
        <p:spPr>
          <a:xfrm>
            <a:off x="1196626" y="1527548"/>
            <a:ext cx="5490610" cy="2332234"/>
          </a:xfrm>
          <a:prstGeom prst="rect">
            <a:avLst/>
          </a:prstGeom>
        </p:spPr>
      </p:pic>
      <p:sp>
        <p:nvSpPr>
          <p:cNvPr id="9" name="Rectangle 2">
            <a:extLst>
              <a:ext uri="{FF2B5EF4-FFF2-40B4-BE49-F238E27FC236}">
                <a16:creationId xmlns:a16="http://schemas.microsoft.com/office/drawing/2014/main" id="{B855B025-E745-4CC6-9F62-1422F5EE866F}"/>
              </a:ext>
            </a:extLst>
          </p:cNvPr>
          <p:cNvSpPr txBox="1">
            <a:spLocks noChangeArrowheads="1"/>
          </p:cNvSpPr>
          <p:nvPr/>
        </p:nvSpPr>
        <p:spPr bwMode="auto">
          <a:xfrm>
            <a:off x="457199" y="3967124"/>
            <a:ext cx="8120063" cy="303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タッチセンサがオンになっても停止しない場合</a:t>
            </a:r>
            <a:endParaRPr lang="en-US" altLang="ja-JP" sz="2000" kern="0" dirty="0">
              <a:solidFill>
                <a:srgbClr val="5F5F5F"/>
              </a:solidFill>
            </a:endParaRPr>
          </a:p>
        </p:txBody>
      </p:sp>
      <p:pic>
        <p:nvPicPr>
          <p:cNvPr id="5" name="図 4">
            <a:extLst>
              <a:ext uri="{FF2B5EF4-FFF2-40B4-BE49-F238E27FC236}">
                <a16:creationId xmlns:a16="http://schemas.microsoft.com/office/drawing/2014/main" id="{7CAFF01F-3524-49A1-BB10-044C410D9D9D}"/>
              </a:ext>
            </a:extLst>
          </p:cNvPr>
          <p:cNvPicPr>
            <a:picLocks noChangeAspect="1"/>
          </p:cNvPicPr>
          <p:nvPr/>
        </p:nvPicPr>
        <p:blipFill>
          <a:blip r:embed="rId4"/>
          <a:stretch>
            <a:fillRect/>
          </a:stretch>
        </p:blipFill>
        <p:spPr>
          <a:xfrm>
            <a:off x="1172239" y="4335705"/>
            <a:ext cx="5697125" cy="2380531"/>
          </a:xfrm>
          <a:prstGeom prst="rect">
            <a:avLst/>
          </a:prstGeom>
        </p:spPr>
      </p:pic>
    </p:spTree>
    <p:extLst>
      <p:ext uri="{BB962C8B-B14F-4D97-AF65-F5344CB8AC3E}">
        <p14:creationId xmlns:p14="http://schemas.microsoft.com/office/powerpoint/2010/main" val="91223955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スライド番号プレースホルダ 1">
            <a:extLst>
              <a:ext uri="{FF2B5EF4-FFF2-40B4-BE49-F238E27FC236}">
                <a16:creationId xmlns:a16="http://schemas.microsoft.com/office/drawing/2014/main" id="{102EECFC-3BCD-40CA-A73C-50CA9ED4F1A0}"/>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2DC54294-8819-4391-9909-0C46F63F939E}" type="slidenum">
              <a:rPr lang="en-US" altLang="ja-JP" sz="1400" smtClean="0"/>
              <a:pPr>
                <a:spcBef>
                  <a:spcPct val="0"/>
                </a:spcBef>
                <a:buFontTx/>
                <a:buNone/>
              </a:pPr>
              <a:t>75</a:t>
            </a:fld>
            <a:endParaRPr lang="en-US" altLang="ja-JP" sz="1400"/>
          </a:p>
        </p:txBody>
      </p:sp>
      <p:sp>
        <p:nvSpPr>
          <p:cNvPr id="138243" name="スライド番号プレースホルダ 3">
            <a:extLst>
              <a:ext uri="{FF2B5EF4-FFF2-40B4-BE49-F238E27FC236}">
                <a16:creationId xmlns:a16="http://schemas.microsoft.com/office/drawing/2014/main" id="{6B898DA0-97D1-4434-A325-4DC6858787F0}"/>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2450A6D0-F07A-42F6-94DB-CA140C25BC24}" type="slidenum">
              <a:rPr lang="en-US" altLang="ja-JP" sz="1400"/>
              <a:pPr algn="r" eaLnBrk="1" hangingPunct="1">
                <a:spcBef>
                  <a:spcPct val="0"/>
                </a:spcBef>
                <a:buFontTx/>
                <a:buNone/>
              </a:pPr>
              <a:t>75</a:t>
            </a:fld>
            <a:endParaRPr lang="en-US" altLang="ja-JP" sz="1400" dirty="0"/>
          </a:p>
        </p:txBody>
      </p:sp>
      <p:sp>
        <p:nvSpPr>
          <p:cNvPr id="138244" name="Rectangle 11">
            <a:extLst>
              <a:ext uri="{FF2B5EF4-FFF2-40B4-BE49-F238E27FC236}">
                <a16:creationId xmlns:a16="http://schemas.microsoft.com/office/drawing/2014/main" id="{22AD9868-B146-4F18-8874-02620F50FE91}"/>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dirty="0">
                <a:solidFill>
                  <a:srgbClr val="5F5F5F"/>
                </a:solidFill>
              </a:rPr>
              <a:t>失敗した場合</a:t>
            </a:r>
            <a:endParaRPr lang="en-US" altLang="ja-JP" sz="4000" dirty="0">
              <a:solidFill>
                <a:srgbClr val="5F5F5F"/>
              </a:solidFill>
            </a:endParaRPr>
          </a:p>
        </p:txBody>
      </p:sp>
      <p:pic>
        <p:nvPicPr>
          <p:cNvPr id="2" name="図 1">
            <a:extLst>
              <a:ext uri="{FF2B5EF4-FFF2-40B4-BE49-F238E27FC236}">
                <a16:creationId xmlns:a16="http://schemas.microsoft.com/office/drawing/2014/main" id="{E7708759-AA3D-47C9-BCC1-7B6865DE5517}"/>
              </a:ext>
            </a:extLst>
          </p:cNvPr>
          <p:cNvPicPr>
            <a:picLocks noChangeAspect="1"/>
          </p:cNvPicPr>
          <p:nvPr/>
        </p:nvPicPr>
        <p:blipFill>
          <a:blip r:embed="rId3"/>
          <a:stretch>
            <a:fillRect/>
          </a:stretch>
        </p:blipFill>
        <p:spPr>
          <a:xfrm>
            <a:off x="1301739" y="1133745"/>
            <a:ext cx="6777245" cy="2885967"/>
          </a:xfrm>
          <a:prstGeom prst="rect">
            <a:avLst/>
          </a:prstGeom>
        </p:spPr>
      </p:pic>
      <p:sp>
        <p:nvSpPr>
          <p:cNvPr id="4" name="正方形/長方形 3">
            <a:extLst>
              <a:ext uri="{FF2B5EF4-FFF2-40B4-BE49-F238E27FC236}">
                <a16:creationId xmlns:a16="http://schemas.microsoft.com/office/drawing/2014/main" id="{542CB135-02B7-4492-B9F3-83E1EB9FFC5D}"/>
              </a:ext>
            </a:extLst>
          </p:cNvPr>
          <p:cNvSpPr/>
          <p:nvPr/>
        </p:nvSpPr>
        <p:spPr>
          <a:xfrm>
            <a:off x="2996825" y="1133745"/>
            <a:ext cx="315035" cy="27037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吹き出し: 四角形 19">
            <a:extLst>
              <a:ext uri="{FF2B5EF4-FFF2-40B4-BE49-F238E27FC236}">
                <a16:creationId xmlns:a16="http://schemas.microsoft.com/office/drawing/2014/main" id="{C73B2C75-277F-4867-801B-EF190E5A9044}"/>
              </a:ext>
            </a:extLst>
          </p:cNvPr>
          <p:cNvSpPr/>
          <p:nvPr/>
        </p:nvSpPr>
        <p:spPr>
          <a:xfrm>
            <a:off x="1838301" y="1768074"/>
            <a:ext cx="2992833" cy="1575174"/>
          </a:xfrm>
          <a:prstGeom prst="wedgeRectCallout">
            <a:avLst>
              <a:gd name="adj1" fmla="val -10428"/>
              <a:gd name="adj2" fmla="val -68359"/>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ja-JP" sz="1800" dirty="0">
                <a:solidFill>
                  <a:schemeClr val="tx1"/>
                </a:solidFill>
              </a:rPr>
              <a:t>Deactivate Systems</a:t>
            </a:r>
            <a:r>
              <a:rPr lang="ja-JP" altLang="en-US" sz="1800" dirty="0">
                <a:solidFill>
                  <a:schemeClr val="tx1"/>
                </a:solidFill>
              </a:rPr>
              <a:t>ボタンで</a:t>
            </a:r>
            <a:r>
              <a:rPr lang="en-US" altLang="ja-JP" sz="1800" dirty="0">
                <a:solidFill>
                  <a:schemeClr val="tx1"/>
                </a:solidFill>
              </a:rPr>
              <a:t>RTC</a:t>
            </a:r>
            <a:r>
              <a:rPr lang="ja-JP" altLang="en-US" sz="1800" dirty="0">
                <a:solidFill>
                  <a:schemeClr val="tx1"/>
                </a:solidFill>
              </a:rPr>
              <a:t>を非アクティブ化</a:t>
            </a:r>
            <a:endParaRPr kumimoji="1" lang="ja-JP" altLang="en-US" sz="1800" dirty="0">
              <a:solidFill>
                <a:schemeClr val="tx1"/>
              </a:solidFill>
            </a:endParaRPr>
          </a:p>
        </p:txBody>
      </p:sp>
      <p:pic>
        <p:nvPicPr>
          <p:cNvPr id="5" name="図 4">
            <a:extLst>
              <a:ext uri="{FF2B5EF4-FFF2-40B4-BE49-F238E27FC236}">
                <a16:creationId xmlns:a16="http://schemas.microsoft.com/office/drawing/2014/main" id="{52BC4093-E0B9-4550-89B7-BA8A24EBAC13}"/>
              </a:ext>
            </a:extLst>
          </p:cNvPr>
          <p:cNvPicPr>
            <a:picLocks noChangeAspect="1"/>
          </p:cNvPicPr>
          <p:nvPr/>
        </p:nvPicPr>
        <p:blipFill>
          <a:blip r:embed="rId4"/>
          <a:stretch>
            <a:fillRect/>
          </a:stretch>
        </p:blipFill>
        <p:spPr>
          <a:xfrm>
            <a:off x="2996825" y="2394232"/>
            <a:ext cx="830281" cy="871795"/>
          </a:xfrm>
          <a:prstGeom prst="rect">
            <a:avLst/>
          </a:prstGeom>
        </p:spPr>
      </p:pic>
      <p:pic>
        <p:nvPicPr>
          <p:cNvPr id="7" name="図 6">
            <a:extLst>
              <a:ext uri="{FF2B5EF4-FFF2-40B4-BE49-F238E27FC236}">
                <a16:creationId xmlns:a16="http://schemas.microsoft.com/office/drawing/2014/main" id="{14D983F2-9CB2-434F-BA3C-246BEEF0D7D8}"/>
              </a:ext>
            </a:extLst>
          </p:cNvPr>
          <p:cNvPicPr>
            <a:picLocks noChangeAspect="1"/>
          </p:cNvPicPr>
          <p:nvPr/>
        </p:nvPicPr>
        <p:blipFill>
          <a:blip r:embed="rId5"/>
          <a:stretch>
            <a:fillRect/>
          </a:stretch>
        </p:blipFill>
        <p:spPr>
          <a:xfrm>
            <a:off x="1228725" y="4196009"/>
            <a:ext cx="3343275" cy="1943656"/>
          </a:xfrm>
          <a:prstGeom prst="rect">
            <a:avLst/>
          </a:prstGeom>
        </p:spPr>
      </p:pic>
      <p:sp>
        <p:nvSpPr>
          <p:cNvPr id="26" name="吹き出し: 四角形 25">
            <a:extLst>
              <a:ext uri="{FF2B5EF4-FFF2-40B4-BE49-F238E27FC236}">
                <a16:creationId xmlns:a16="http://schemas.microsoft.com/office/drawing/2014/main" id="{4276C93B-9DE5-454A-BAF4-D84CE5A5926C}"/>
              </a:ext>
            </a:extLst>
          </p:cNvPr>
          <p:cNvSpPr/>
          <p:nvPr/>
        </p:nvSpPr>
        <p:spPr>
          <a:xfrm>
            <a:off x="4990791" y="5049180"/>
            <a:ext cx="3901689" cy="906244"/>
          </a:xfrm>
          <a:prstGeom prst="wedgeRectCallout">
            <a:avLst>
              <a:gd name="adj1" fmla="val -64502"/>
              <a:gd name="adj2" fmla="val -30317"/>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800" dirty="0">
                <a:solidFill>
                  <a:schemeClr val="tx1"/>
                </a:solidFill>
              </a:rPr>
              <a:t>RobotController0</a:t>
            </a:r>
            <a:r>
              <a:rPr kumimoji="1" lang="ja-JP" altLang="en-US" sz="1800" dirty="0">
                <a:solidFill>
                  <a:schemeClr val="tx1"/>
                </a:solidFill>
              </a:rPr>
              <a:t>を右クリックして</a:t>
            </a:r>
            <a:r>
              <a:rPr kumimoji="1" lang="en-US" altLang="ja-JP" sz="1800" dirty="0">
                <a:solidFill>
                  <a:schemeClr val="tx1"/>
                </a:solidFill>
              </a:rPr>
              <a:t>Exit</a:t>
            </a:r>
            <a:r>
              <a:rPr kumimoji="1" lang="ja-JP" altLang="en-US" sz="1800" dirty="0">
                <a:solidFill>
                  <a:schemeClr val="tx1"/>
                </a:solidFill>
              </a:rPr>
              <a:t>を選択して終了する。</a:t>
            </a:r>
            <a:endParaRPr kumimoji="1" lang="en-US" altLang="ja-JP" sz="1800" dirty="0">
              <a:solidFill>
                <a:schemeClr val="tx1"/>
              </a:solidFill>
            </a:endParaRPr>
          </a:p>
          <a:p>
            <a:r>
              <a:rPr kumimoji="1" lang="ja-JP" altLang="en-US" sz="1800" dirty="0">
                <a:solidFill>
                  <a:schemeClr val="tx1"/>
                </a:solidFill>
              </a:rPr>
              <a:t>再度ビルド、実行して動作確認をする</a:t>
            </a:r>
          </a:p>
        </p:txBody>
      </p:sp>
    </p:spTree>
    <p:extLst>
      <p:ext uri="{BB962C8B-B14F-4D97-AF65-F5344CB8AC3E}">
        <p14:creationId xmlns:p14="http://schemas.microsoft.com/office/powerpoint/2010/main" val="407763425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11">
            <a:extLst>
              <a:ext uri="{FF2B5EF4-FFF2-40B4-BE49-F238E27FC236}">
                <a16:creationId xmlns:a16="http://schemas.microsoft.com/office/drawing/2014/main" id="{998CB821-B8E8-41E2-8E6B-8071C0DF39E9}"/>
              </a:ext>
            </a:extLst>
          </p:cNvPr>
          <p:cNvSpPr>
            <a:spLocks noGrp="1" noChangeArrowheads="1"/>
          </p:cNvSpPr>
          <p:nvPr>
            <p:ph type="title" idx="4294967295"/>
          </p:nvPr>
        </p:nvSpPr>
        <p:spPr>
          <a:xfrm>
            <a:off x="179388" y="279400"/>
            <a:ext cx="8805862" cy="865188"/>
          </a:xfrm>
        </p:spPr>
        <p:txBody>
          <a:bodyPr/>
          <a:lstStyle/>
          <a:p>
            <a:pPr eaLnBrk="1" hangingPunct="1"/>
            <a:r>
              <a:rPr lang="en-US" altLang="ja-JP">
                <a:solidFill>
                  <a:srgbClr val="5F5F5F"/>
                </a:solidFill>
              </a:rPr>
              <a:t>RT</a:t>
            </a:r>
            <a:r>
              <a:rPr lang="ja-JP" altLang="en-US">
                <a:solidFill>
                  <a:srgbClr val="5F5F5F"/>
                </a:solidFill>
              </a:rPr>
              <a:t>コンポーネントの状態遷移</a:t>
            </a:r>
            <a:endParaRPr lang="en-US" altLang="ja-JP">
              <a:solidFill>
                <a:srgbClr val="5F5F5F"/>
              </a:solidFill>
            </a:endParaRPr>
          </a:p>
        </p:txBody>
      </p:sp>
      <p:pic>
        <p:nvPicPr>
          <p:cNvPr id="140291" name="図 5">
            <a:extLst>
              <a:ext uri="{FF2B5EF4-FFF2-40B4-BE49-F238E27FC236}">
                <a16:creationId xmlns:a16="http://schemas.microsoft.com/office/drawing/2014/main" id="{8F965DE5-5EF2-4443-BF0E-21CF09DAA7A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787775" y="1200150"/>
            <a:ext cx="5356225" cy="565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2">
            <a:extLst>
              <a:ext uri="{FF2B5EF4-FFF2-40B4-BE49-F238E27FC236}">
                <a16:creationId xmlns:a16="http://schemas.microsoft.com/office/drawing/2014/main" id="{822C9A95-9BC2-4C18-9128-AA421CD311B2}"/>
              </a:ext>
            </a:extLst>
          </p:cNvPr>
          <p:cNvSpPr txBox="1">
            <a:spLocks noChangeArrowheads="1"/>
          </p:cNvSpPr>
          <p:nvPr/>
        </p:nvSpPr>
        <p:spPr bwMode="auto">
          <a:xfrm>
            <a:off x="-38100" y="944563"/>
            <a:ext cx="4024313" cy="5770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RTC</a:t>
            </a:r>
            <a:r>
              <a:rPr lang="ja-JP" altLang="en-US" sz="1800" kern="0" dirty="0" err="1">
                <a:solidFill>
                  <a:srgbClr val="5F5F5F"/>
                </a:solidFill>
              </a:rPr>
              <a:t>には</a:t>
            </a:r>
            <a:r>
              <a:rPr lang="ja-JP" altLang="en-US" sz="1800" kern="0" dirty="0">
                <a:solidFill>
                  <a:srgbClr val="5F5F5F"/>
                </a:solidFill>
              </a:rPr>
              <a:t>以下の状態が存在する</a:t>
            </a:r>
            <a:endParaRPr lang="en-US" altLang="ja-JP" sz="1800" kern="0" dirty="0">
              <a:solidFill>
                <a:srgbClr val="5F5F5F"/>
              </a:solidFill>
            </a:endParaRPr>
          </a:p>
          <a:p>
            <a:pPr lvl="1" eaLnBrk="1" hangingPunct="1">
              <a:lnSpc>
                <a:spcPct val="80000"/>
              </a:lnSpc>
              <a:defRPr/>
            </a:pPr>
            <a:r>
              <a:rPr lang="en-US" altLang="ja-JP" sz="1600" kern="0" dirty="0">
                <a:solidFill>
                  <a:srgbClr val="5F5F5F"/>
                </a:solidFill>
              </a:rPr>
              <a:t>Created</a:t>
            </a:r>
          </a:p>
          <a:p>
            <a:pPr lvl="2" eaLnBrk="1" hangingPunct="1">
              <a:lnSpc>
                <a:spcPct val="80000"/>
              </a:lnSpc>
              <a:defRPr/>
            </a:pPr>
            <a:r>
              <a:rPr lang="ja-JP" altLang="en-US" sz="1400" kern="0" dirty="0">
                <a:solidFill>
                  <a:srgbClr val="5F5F5F"/>
                </a:solidFill>
              </a:rPr>
              <a:t>生成状態</a:t>
            </a:r>
            <a:endParaRPr lang="en-US" altLang="ja-JP" sz="1400" kern="0" dirty="0">
              <a:solidFill>
                <a:srgbClr val="5F5F5F"/>
              </a:solidFill>
            </a:endParaRPr>
          </a:p>
          <a:p>
            <a:pPr lvl="2" eaLnBrk="1" hangingPunct="1">
              <a:lnSpc>
                <a:spcPct val="80000"/>
              </a:lnSpc>
              <a:defRPr/>
            </a:pPr>
            <a:r>
              <a:rPr lang="ja-JP" altLang="en-US" sz="1400" kern="0" dirty="0">
                <a:solidFill>
                  <a:srgbClr val="5F5F5F"/>
                </a:solidFill>
              </a:rPr>
              <a:t>実行コンテキストを生成し、</a:t>
            </a:r>
            <a:r>
              <a:rPr lang="en-US" altLang="ja-JP" sz="1400" kern="0" dirty="0">
                <a:solidFill>
                  <a:srgbClr val="5F5F5F"/>
                </a:solidFill>
              </a:rPr>
              <a:t>start()</a:t>
            </a:r>
            <a:r>
              <a:rPr lang="ja-JP" altLang="en-US" sz="1400" kern="0" dirty="0">
                <a:solidFill>
                  <a:srgbClr val="5F5F5F"/>
                </a:solidFill>
              </a:rPr>
              <a:t>が呼ばれて実行コンテキストのスレッドが実行中</a:t>
            </a:r>
            <a:r>
              <a:rPr lang="en-US" altLang="ja-JP" sz="1400" kern="0" dirty="0">
                <a:solidFill>
                  <a:srgbClr val="5F5F5F"/>
                </a:solidFill>
              </a:rPr>
              <a:t>(</a:t>
            </a:r>
            <a:r>
              <a:rPr lang="en-US" altLang="ja-JP" sz="1400" kern="0" dirty="0" err="1">
                <a:solidFill>
                  <a:srgbClr val="5F5F5F"/>
                </a:solidFill>
              </a:rPr>
              <a:t>Runnning</a:t>
            </a:r>
            <a:r>
              <a:rPr lang="en-US" altLang="ja-JP" sz="1400" kern="0" dirty="0">
                <a:solidFill>
                  <a:srgbClr val="5F5F5F"/>
                </a:solidFill>
              </a:rPr>
              <a:t>)</a:t>
            </a:r>
            <a:r>
              <a:rPr lang="ja-JP" altLang="en-US" sz="1400" kern="0" dirty="0">
                <a:solidFill>
                  <a:srgbClr val="5F5F5F"/>
                </a:solidFill>
              </a:rPr>
              <a:t>状態になる</a:t>
            </a:r>
            <a:endParaRPr lang="en-US" altLang="ja-JP" sz="1400" kern="0" dirty="0">
              <a:solidFill>
                <a:srgbClr val="5F5F5F"/>
              </a:solidFill>
            </a:endParaRPr>
          </a:p>
          <a:p>
            <a:pPr lvl="2" eaLnBrk="1" hangingPunct="1">
              <a:lnSpc>
                <a:spcPct val="80000"/>
              </a:lnSpc>
              <a:defRPr/>
            </a:pPr>
            <a:r>
              <a:rPr lang="ja-JP" altLang="en-US" sz="1400" kern="0" dirty="0">
                <a:solidFill>
                  <a:srgbClr val="5F5F5F"/>
                </a:solidFill>
              </a:rPr>
              <a:t>自動的に</a:t>
            </a:r>
            <a:r>
              <a:rPr lang="en-US" altLang="ja-JP" sz="1400" kern="0" dirty="0">
                <a:solidFill>
                  <a:srgbClr val="5F5F5F"/>
                </a:solidFill>
              </a:rPr>
              <a:t>Inactive</a:t>
            </a:r>
            <a:r>
              <a:rPr lang="ja-JP" altLang="en-US" sz="1400" kern="0" dirty="0">
                <a:solidFill>
                  <a:srgbClr val="5F5F5F"/>
                </a:solidFill>
              </a:rPr>
              <a:t>状態に遷移する</a:t>
            </a:r>
            <a:endParaRPr lang="en-US" altLang="ja-JP" sz="1400" kern="0" dirty="0">
              <a:solidFill>
                <a:srgbClr val="5F5F5F"/>
              </a:solidFill>
            </a:endParaRPr>
          </a:p>
          <a:p>
            <a:pPr lvl="1" eaLnBrk="1" hangingPunct="1">
              <a:lnSpc>
                <a:spcPct val="80000"/>
              </a:lnSpc>
              <a:defRPr/>
            </a:pPr>
            <a:r>
              <a:rPr lang="en-US" altLang="ja-JP" sz="1600" kern="0" dirty="0">
                <a:solidFill>
                  <a:srgbClr val="0070C0"/>
                </a:solidFill>
              </a:rPr>
              <a:t>Inactive</a:t>
            </a:r>
          </a:p>
          <a:p>
            <a:pPr lvl="2" eaLnBrk="1" hangingPunct="1">
              <a:lnSpc>
                <a:spcPct val="80000"/>
              </a:lnSpc>
              <a:defRPr/>
            </a:pPr>
            <a:r>
              <a:rPr lang="ja-JP" altLang="en-US" sz="1400" kern="0" dirty="0">
                <a:solidFill>
                  <a:srgbClr val="5F5F5F"/>
                </a:solidFill>
              </a:rPr>
              <a:t>非活性状態</a:t>
            </a:r>
            <a:endParaRPr lang="en-US" altLang="ja-JP" sz="1400" kern="0" dirty="0">
              <a:solidFill>
                <a:srgbClr val="5F5F5F"/>
              </a:solidFill>
            </a:endParaRPr>
          </a:p>
          <a:p>
            <a:pPr lvl="2" eaLnBrk="1" hangingPunct="1">
              <a:lnSpc>
                <a:spcPct val="80000"/>
              </a:lnSpc>
              <a:defRPr/>
            </a:pPr>
            <a:r>
              <a:rPr lang="en-US" altLang="ja-JP" sz="1400" kern="0" dirty="0" err="1">
                <a:solidFill>
                  <a:srgbClr val="5F5F5F"/>
                </a:solidFill>
              </a:rPr>
              <a:t>activate_component</a:t>
            </a:r>
            <a:r>
              <a:rPr lang="ja-JP" altLang="en-US" sz="1400" kern="0" dirty="0">
                <a:solidFill>
                  <a:srgbClr val="5F5F5F"/>
                </a:solidFill>
              </a:rPr>
              <a:t>メソッドを呼び出すと活性状態に遷移する</a:t>
            </a:r>
            <a:endParaRPr lang="en-US" altLang="ja-JP" sz="1400" kern="0" dirty="0">
              <a:solidFill>
                <a:srgbClr val="5F5F5F"/>
              </a:solidFill>
            </a:endParaRPr>
          </a:p>
          <a:p>
            <a:pPr lvl="2" eaLnBrk="1" hangingPunct="1">
              <a:lnSpc>
                <a:spcPct val="80000"/>
              </a:lnSpc>
              <a:defRPr/>
            </a:pPr>
            <a:r>
              <a:rPr lang="en-US" altLang="ja-JP" sz="1400" kern="0" dirty="0">
                <a:solidFill>
                  <a:srgbClr val="5F5F5F"/>
                </a:solidFill>
              </a:rPr>
              <a:t>RT</a:t>
            </a:r>
            <a:r>
              <a:rPr lang="ja-JP" altLang="en-US" sz="1400" kern="0" dirty="0">
                <a:solidFill>
                  <a:srgbClr val="5F5F5F"/>
                </a:solidFill>
              </a:rPr>
              <a:t> </a:t>
            </a:r>
            <a:r>
              <a:rPr lang="en-US" altLang="ja-JP" sz="1400" kern="0" dirty="0">
                <a:solidFill>
                  <a:srgbClr val="5F5F5F"/>
                </a:solidFill>
              </a:rPr>
              <a:t>System Editor</a:t>
            </a:r>
            <a:r>
              <a:rPr lang="ja-JP" altLang="en-US" sz="1400" kern="0" dirty="0">
                <a:solidFill>
                  <a:srgbClr val="5F5F5F"/>
                </a:solidFill>
              </a:rPr>
              <a:t>上での表示は</a:t>
            </a:r>
            <a:r>
              <a:rPr lang="ja-JP" altLang="en-US" sz="1400" kern="0" dirty="0">
                <a:solidFill>
                  <a:srgbClr val="0070C0"/>
                </a:solidFill>
              </a:rPr>
              <a:t>青</a:t>
            </a:r>
            <a:endParaRPr lang="en-US" altLang="ja-JP" sz="1400" kern="0" dirty="0">
              <a:solidFill>
                <a:srgbClr val="0070C0"/>
              </a:solidFill>
            </a:endParaRPr>
          </a:p>
          <a:p>
            <a:pPr lvl="1" eaLnBrk="1" hangingPunct="1">
              <a:lnSpc>
                <a:spcPct val="80000"/>
              </a:lnSpc>
              <a:defRPr/>
            </a:pPr>
            <a:r>
              <a:rPr lang="en-US" altLang="ja-JP" sz="1600" kern="0" dirty="0">
                <a:solidFill>
                  <a:srgbClr val="00B050"/>
                </a:solidFill>
              </a:rPr>
              <a:t>Active</a:t>
            </a:r>
          </a:p>
          <a:p>
            <a:pPr lvl="2" eaLnBrk="1" hangingPunct="1">
              <a:lnSpc>
                <a:spcPct val="80000"/>
              </a:lnSpc>
              <a:defRPr/>
            </a:pPr>
            <a:r>
              <a:rPr lang="ja-JP" altLang="en-US" sz="1400" kern="0" dirty="0">
                <a:solidFill>
                  <a:srgbClr val="5F5F5F"/>
                </a:solidFill>
              </a:rPr>
              <a:t>活性状態</a:t>
            </a:r>
            <a:endParaRPr lang="en-US" altLang="ja-JP" sz="1400" kern="0" dirty="0">
              <a:solidFill>
                <a:srgbClr val="5F5F5F"/>
              </a:solidFill>
            </a:endParaRPr>
          </a:p>
          <a:p>
            <a:pPr lvl="2" eaLnBrk="1" hangingPunct="1">
              <a:lnSpc>
                <a:spcPct val="80000"/>
              </a:lnSpc>
              <a:defRPr/>
            </a:pPr>
            <a:r>
              <a:rPr lang="en-US" altLang="ja-JP" sz="1400" kern="0" dirty="0" err="1">
                <a:solidFill>
                  <a:srgbClr val="5F5F5F"/>
                </a:solidFill>
              </a:rPr>
              <a:t>onExecute</a:t>
            </a:r>
            <a:r>
              <a:rPr lang="ja-JP" altLang="en-US" sz="1400" kern="0" dirty="0">
                <a:solidFill>
                  <a:srgbClr val="5F5F5F"/>
                </a:solidFill>
              </a:rPr>
              <a:t>コールバックが実行コンテキストにより実行される</a:t>
            </a:r>
            <a:endParaRPr lang="en-US" altLang="ja-JP" sz="1400" kern="0" dirty="0">
              <a:solidFill>
                <a:srgbClr val="5F5F5F"/>
              </a:solidFill>
            </a:endParaRPr>
          </a:p>
          <a:p>
            <a:pPr lvl="2" eaLnBrk="1" hangingPunct="1">
              <a:lnSpc>
                <a:spcPct val="80000"/>
              </a:lnSpc>
              <a:defRPr/>
            </a:pPr>
            <a:r>
              <a:rPr lang="ja-JP" altLang="en-US" sz="1400" kern="0" dirty="0">
                <a:solidFill>
                  <a:srgbClr val="5F5F5F"/>
                </a:solidFill>
              </a:rPr>
              <a:t>リターンコードが</a:t>
            </a:r>
            <a:r>
              <a:rPr lang="en-US" altLang="ja-JP" sz="1400" kern="0" dirty="0">
                <a:solidFill>
                  <a:srgbClr val="5F5F5F"/>
                </a:solidFill>
              </a:rPr>
              <a:t>RTC_OK</a:t>
            </a:r>
            <a:r>
              <a:rPr lang="ja-JP" altLang="en-US" sz="1400" kern="0" dirty="0">
                <a:solidFill>
                  <a:srgbClr val="5F5F5F"/>
                </a:solidFill>
              </a:rPr>
              <a:t>以外の場合はエラー状態に遷移する</a:t>
            </a:r>
            <a:endParaRPr lang="en-US" altLang="ja-JP" sz="1400" kern="0" dirty="0">
              <a:solidFill>
                <a:srgbClr val="5F5F5F"/>
              </a:solidFill>
            </a:endParaRPr>
          </a:p>
          <a:p>
            <a:pPr lvl="2" eaLnBrk="1" hangingPunct="1">
              <a:lnSpc>
                <a:spcPct val="80000"/>
              </a:lnSpc>
              <a:defRPr/>
            </a:pPr>
            <a:r>
              <a:rPr lang="en-US" altLang="ja-JP" sz="1400" kern="0" dirty="0">
                <a:solidFill>
                  <a:srgbClr val="5F5F5F"/>
                </a:solidFill>
              </a:rPr>
              <a:t>RT</a:t>
            </a:r>
            <a:r>
              <a:rPr lang="ja-JP" altLang="en-US" sz="1400" kern="0" dirty="0">
                <a:solidFill>
                  <a:srgbClr val="5F5F5F"/>
                </a:solidFill>
              </a:rPr>
              <a:t> </a:t>
            </a:r>
            <a:r>
              <a:rPr lang="en-US" altLang="ja-JP" sz="1400" kern="0" dirty="0">
                <a:solidFill>
                  <a:srgbClr val="5F5F5F"/>
                </a:solidFill>
              </a:rPr>
              <a:t>System Editor</a:t>
            </a:r>
            <a:r>
              <a:rPr lang="ja-JP" altLang="en-US" sz="1400" kern="0" dirty="0">
                <a:solidFill>
                  <a:srgbClr val="5F5F5F"/>
                </a:solidFill>
              </a:rPr>
              <a:t>上での表示は</a:t>
            </a:r>
            <a:r>
              <a:rPr lang="ja-JP" altLang="en-US" sz="1400" kern="0" dirty="0">
                <a:solidFill>
                  <a:srgbClr val="00B050"/>
                </a:solidFill>
              </a:rPr>
              <a:t>緑</a:t>
            </a:r>
            <a:endParaRPr lang="en-US" altLang="ja-JP" sz="1400" kern="0" dirty="0">
              <a:solidFill>
                <a:srgbClr val="00B050"/>
              </a:solidFill>
            </a:endParaRPr>
          </a:p>
          <a:p>
            <a:pPr lvl="1" eaLnBrk="1" hangingPunct="1">
              <a:lnSpc>
                <a:spcPct val="80000"/>
              </a:lnSpc>
              <a:defRPr/>
            </a:pPr>
            <a:r>
              <a:rPr lang="en-US" altLang="ja-JP" sz="1600" kern="0" dirty="0">
                <a:solidFill>
                  <a:srgbClr val="FF0000"/>
                </a:solidFill>
              </a:rPr>
              <a:t>Error</a:t>
            </a:r>
          </a:p>
          <a:p>
            <a:pPr lvl="2" eaLnBrk="1" hangingPunct="1">
              <a:lnSpc>
                <a:spcPct val="80000"/>
              </a:lnSpc>
              <a:defRPr/>
            </a:pPr>
            <a:r>
              <a:rPr lang="ja-JP" altLang="en-US" sz="1400" kern="0" dirty="0">
                <a:solidFill>
                  <a:srgbClr val="5F5F5F"/>
                </a:solidFill>
              </a:rPr>
              <a:t>エラー状態</a:t>
            </a:r>
            <a:endParaRPr lang="en-US" altLang="ja-JP" sz="1400" kern="0" dirty="0">
              <a:solidFill>
                <a:srgbClr val="5F5F5F"/>
              </a:solidFill>
            </a:endParaRPr>
          </a:p>
          <a:p>
            <a:pPr lvl="2" eaLnBrk="1" hangingPunct="1">
              <a:lnSpc>
                <a:spcPct val="80000"/>
              </a:lnSpc>
              <a:defRPr/>
            </a:pPr>
            <a:r>
              <a:rPr lang="en-US" altLang="ja-JP" sz="1400" kern="0" dirty="0" err="1">
                <a:solidFill>
                  <a:srgbClr val="5F5F5F"/>
                </a:solidFill>
              </a:rPr>
              <a:t>onError</a:t>
            </a:r>
            <a:r>
              <a:rPr lang="ja-JP" altLang="en-US" sz="1400" kern="0" dirty="0">
                <a:solidFill>
                  <a:srgbClr val="5F5F5F"/>
                </a:solidFill>
              </a:rPr>
              <a:t>コールバックが実行コンテキストにより実行される</a:t>
            </a:r>
            <a:endParaRPr lang="en-US" altLang="ja-JP" sz="1400" kern="0" dirty="0">
              <a:solidFill>
                <a:srgbClr val="5F5F5F"/>
              </a:solidFill>
            </a:endParaRPr>
          </a:p>
          <a:p>
            <a:pPr lvl="2" eaLnBrk="1" hangingPunct="1">
              <a:lnSpc>
                <a:spcPct val="80000"/>
              </a:lnSpc>
              <a:defRPr/>
            </a:pPr>
            <a:r>
              <a:rPr lang="en-US" altLang="ja-JP" sz="1400" kern="0" dirty="0" err="1">
                <a:solidFill>
                  <a:srgbClr val="5F5F5F"/>
                </a:solidFill>
              </a:rPr>
              <a:t>reset_component</a:t>
            </a:r>
            <a:r>
              <a:rPr lang="ja-JP" altLang="en-US" sz="1400" kern="0" dirty="0">
                <a:solidFill>
                  <a:srgbClr val="5F5F5F"/>
                </a:solidFill>
              </a:rPr>
              <a:t>メソッドを呼び出すと非活性状態に遷移する</a:t>
            </a:r>
            <a:endParaRPr lang="en-US" altLang="ja-JP" sz="1400" kern="0" dirty="0">
              <a:solidFill>
                <a:srgbClr val="5F5F5F"/>
              </a:solidFill>
            </a:endParaRPr>
          </a:p>
          <a:p>
            <a:pPr lvl="2" eaLnBrk="1" hangingPunct="1">
              <a:lnSpc>
                <a:spcPct val="80000"/>
              </a:lnSpc>
              <a:defRPr/>
            </a:pPr>
            <a:r>
              <a:rPr lang="en-US" altLang="ja-JP" sz="1400" kern="0" dirty="0">
                <a:solidFill>
                  <a:srgbClr val="5F5F5F"/>
                </a:solidFill>
              </a:rPr>
              <a:t>RT</a:t>
            </a:r>
            <a:r>
              <a:rPr lang="ja-JP" altLang="en-US" sz="1400" kern="0" dirty="0">
                <a:solidFill>
                  <a:srgbClr val="5F5F5F"/>
                </a:solidFill>
              </a:rPr>
              <a:t> </a:t>
            </a:r>
            <a:r>
              <a:rPr lang="en-US" altLang="ja-JP" sz="1400" kern="0" dirty="0">
                <a:solidFill>
                  <a:srgbClr val="5F5F5F"/>
                </a:solidFill>
              </a:rPr>
              <a:t>System Editor</a:t>
            </a:r>
            <a:r>
              <a:rPr lang="ja-JP" altLang="en-US" sz="1400" kern="0" dirty="0">
                <a:solidFill>
                  <a:srgbClr val="5F5F5F"/>
                </a:solidFill>
              </a:rPr>
              <a:t>上での表示は</a:t>
            </a:r>
            <a:r>
              <a:rPr lang="ja-JP" altLang="en-US" sz="1400" kern="0" dirty="0">
                <a:solidFill>
                  <a:srgbClr val="FF0000"/>
                </a:solidFill>
              </a:rPr>
              <a:t>赤</a:t>
            </a:r>
            <a:endParaRPr lang="en-US" altLang="ja-JP" sz="1400" kern="0" dirty="0">
              <a:solidFill>
                <a:srgbClr val="FF0000"/>
              </a:solidFill>
            </a:endParaRPr>
          </a:p>
          <a:p>
            <a:pPr lvl="1" eaLnBrk="1" hangingPunct="1">
              <a:lnSpc>
                <a:spcPct val="80000"/>
              </a:lnSpc>
              <a:defRPr/>
            </a:pPr>
            <a:r>
              <a:rPr lang="ja-JP" altLang="en-US" sz="1600" kern="0" dirty="0">
                <a:solidFill>
                  <a:srgbClr val="5F5F5F"/>
                </a:solidFill>
              </a:rPr>
              <a:t>終了状態</a:t>
            </a: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11">
            <a:extLst>
              <a:ext uri="{FF2B5EF4-FFF2-40B4-BE49-F238E27FC236}">
                <a16:creationId xmlns:a16="http://schemas.microsoft.com/office/drawing/2014/main" id="{741EEE68-01D8-4183-8969-F4A8A050D08B}"/>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600">
                <a:solidFill>
                  <a:srgbClr val="5F5F5F"/>
                </a:solidFill>
              </a:rPr>
              <a:t>RT</a:t>
            </a:r>
            <a:r>
              <a:rPr lang="ja-JP" altLang="en-US" sz="3600">
                <a:solidFill>
                  <a:srgbClr val="5F5F5F"/>
                </a:solidFill>
              </a:rPr>
              <a:t>コンポーネントの状態遷移</a:t>
            </a:r>
            <a:r>
              <a:rPr lang="en-US" altLang="ja-JP" sz="3600">
                <a:solidFill>
                  <a:srgbClr val="5F5F5F"/>
                </a:solidFill>
              </a:rPr>
              <a:t>(</a:t>
            </a:r>
            <a:r>
              <a:rPr lang="ja-JP" altLang="en-US" sz="3600">
                <a:solidFill>
                  <a:srgbClr val="5F5F5F"/>
                </a:solidFill>
              </a:rPr>
              <a:t>生成直後</a:t>
            </a:r>
            <a:r>
              <a:rPr lang="en-US" altLang="ja-JP" sz="3600">
                <a:solidFill>
                  <a:srgbClr val="5F5F5F"/>
                </a:solidFill>
              </a:rPr>
              <a:t>)</a:t>
            </a:r>
          </a:p>
        </p:txBody>
      </p:sp>
      <p:pic>
        <p:nvPicPr>
          <p:cNvPr id="142339" name="図 9">
            <a:extLst>
              <a:ext uri="{FF2B5EF4-FFF2-40B4-BE49-F238E27FC236}">
                <a16:creationId xmlns:a16="http://schemas.microsoft.com/office/drawing/2014/main" id="{2C73A734-543F-41BC-8AF8-C2CD42B9D43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700463" y="1133475"/>
            <a:ext cx="5416550" cy="572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2340" name="図 10">
            <a:extLst>
              <a:ext uri="{FF2B5EF4-FFF2-40B4-BE49-F238E27FC236}">
                <a16:creationId xmlns:a16="http://schemas.microsoft.com/office/drawing/2014/main" id="{3AECE387-C081-4CD9-9FD7-DE19F4A4B47D}"/>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22288" y="1628775"/>
            <a:ext cx="4151312" cy="435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11">
            <a:extLst>
              <a:ext uri="{FF2B5EF4-FFF2-40B4-BE49-F238E27FC236}">
                <a16:creationId xmlns:a16="http://schemas.microsoft.com/office/drawing/2014/main" id="{7FF43569-62AF-4FD4-AE69-819C4AF96D52}"/>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600">
                <a:solidFill>
                  <a:srgbClr val="5F5F5F"/>
                </a:solidFill>
              </a:rPr>
              <a:t>RT</a:t>
            </a:r>
            <a:r>
              <a:rPr lang="ja-JP" altLang="en-US" sz="3600">
                <a:solidFill>
                  <a:srgbClr val="5F5F5F"/>
                </a:solidFill>
              </a:rPr>
              <a:t>コンポーネントの状態遷移</a:t>
            </a:r>
            <a:r>
              <a:rPr lang="en-US" altLang="ja-JP" sz="3600">
                <a:solidFill>
                  <a:srgbClr val="5F5F5F"/>
                </a:solidFill>
              </a:rPr>
              <a:t>(</a:t>
            </a:r>
            <a:r>
              <a:rPr lang="ja-JP" altLang="en-US" sz="3600">
                <a:solidFill>
                  <a:srgbClr val="5F5F5F"/>
                </a:solidFill>
              </a:rPr>
              <a:t>アクティブ化</a:t>
            </a:r>
            <a:r>
              <a:rPr lang="en-US" altLang="ja-JP" sz="3600">
                <a:solidFill>
                  <a:srgbClr val="5F5F5F"/>
                </a:solidFill>
              </a:rPr>
              <a:t>)</a:t>
            </a:r>
          </a:p>
        </p:txBody>
      </p:sp>
      <p:pic>
        <p:nvPicPr>
          <p:cNvPr id="144387" name="図 2">
            <a:extLst>
              <a:ext uri="{FF2B5EF4-FFF2-40B4-BE49-F238E27FC236}">
                <a16:creationId xmlns:a16="http://schemas.microsoft.com/office/drawing/2014/main" id="{1956445A-652C-40E5-A79E-BF0D7AA1E13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57600" y="1089025"/>
            <a:ext cx="5459413" cy="576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4388" name="図 3">
            <a:extLst>
              <a:ext uri="{FF2B5EF4-FFF2-40B4-BE49-F238E27FC236}">
                <a16:creationId xmlns:a16="http://schemas.microsoft.com/office/drawing/2014/main" id="{5A4BCD4D-8C97-4210-A222-84CB3E5911A4}"/>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350" y="2754313"/>
            <a:ext cx="6831013" cy="2519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11">
            <a:extLst>
              <a:ext uri="{FF2B5EF4-FFF2-40B4-BE49-F238E27FC236}">
                <a16:creationId xmlns:a16="http://schemas.microsoft.com/office/drawing/2014/main" id="{4D812616-89B5-4A23-BDBC-26936F791ECB}"/>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システムの保存</a:t>
            </a:r>
            <a:endParaRPr lang="en-US" altLang="ja-JP">
              <a:solidFill>
                <a:srgbClr val="5F5F5F"/>
              </a:solidFill>
            </a:endParaRPr>
          </a:p>
        </p:txBody>
      </p:sp>
      <p:sp>
        <p:nvSpPr>
          <p:cNvPr id="8" name="右矢印 7">
            <a:extLst>
              <a:ext uri="{FF2B5EF4-FFF2-40B4-BE49-F238E27FC236}">
                <a16:creationId xmlns:a16="http://schemas.microsoft.com/office/drawing/2014/main" id="{BFF9D3AD-3322-44E9-AEF7-B8433D3C8416}"/>
              </a:ext>
            </a:extLst>
          </p:cNvPr>
          <p:cNvSpPr/>
          <p:nvPr/>
        </p:nvSpPr>
        <p:spPr>
          <a:xfrm>
            <a:off x="4776788" y="3430588"/>
            <a:ext cx="560387" cy="67310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46436" name="図 1">
            <a:extLst>
              <a:ext uri="{FF2B5EF4-FFF2-40B4-BE49-F238E27FC236}">
                <a16:creationId xmlns:a16="http://schemas.microsoft.com/office/drawing/2014/main" id="{A4CDEC48-F782-4E1F-BA85-0480977ADB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838" y="2033588"/>
            <a:ext cx="4662487" cy="312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6437" name="図 2">
            <a:extLst>
              <a:ext uri="{FF2B5EF4-FFF2-40B4-BE49-F238E27FC236}">
                <a16:creationId xmlns:a16="http://schemas.microsoft.com/office/drawing/2014/main" id="{57FCAE48-E61E-4BFE-AA54-A3BAC01AC2E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00650" y="2259013"/>
            <a:ext cx="3849688" cy="321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スライド番号プレースホルダ 1">
            <a:extLst>
              <a:ext uri="{FF2B5EF4-FFF2-40B4-BE49-F238E27FC236}">
                <a16:creationId xmlns:a16="http://schemas.microsoft.com/office/drawing/2014/main" id="{580AD89C-05FA-4961-9F51-D9FDC336E5BE}"/>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4FE1D555-3DC6-4367-B753-E8D069197371}" type="slidenum">
              <a:rPr lang="en-US" altLang="ja-JP" sz="1400" smtClean="0"/>
              <a:pPr>
                <a:spcBef>
                  <a:spcPct val="0"/>
                </a:spcBef>
                <a:buFontTx/>
                <a:buNone/>
              </a:pPr>
              <a:t>8</a:t>
            </a:fld>
            <a:endParaRPr lang="en-US" altLang="ja-JP" sz="1400"/>
          </a:p>
        </p:txBody>
      </p:sp>
      <p:sp>
        <p:nvSpPr>
          <p:cNvPr id="16387" name="スライド番号プレースホルダ 3">
            <a:extLst>
              <a:ext uri="{FF2B5EF4-FFF2-40B4-BE49-F238E27FC236}">
                <a16:creationId xmlns:a16="http://schemas.microsoft.com/office/drawing/2014/main" id="{93EAFA60-A5BC-41B8-8491-E275E6185A85}"/>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80BF4F5-E64B-4B1C-A9EC-D6B3627A7FBB}" type="slidenum">
              <a:rPr lang="en-US" altLang="ja-JP" sz="1400"/>
              <a:pPr algn="r" eaLnBrk="1" hangingPunct="1">
                <a:spcBef>
                  <a:spcPct val="0"/>
                </a:spcBef>
                <a:buFontTx/>
                <a:buNone/>
              </a:pPr>
              <a:t>8</a:t>
            </a:fld>
            <a:endParaRPr lang="en-US" altLang="ja-JP" sz="1400"/>
          </a:p>
        </p:txBody>
      </p:sp>
      <p:sp>
        <p:nvSpPr>
          <p:cNvPr id="16388" name="Rectangle 2">
            <a:extLst>
              <a:ext uri="{FF2B5EF4-FFF2-40B4-BE49-F238E27FC236}">
                <a16:creationId xmlns:a16="http://schemas.microsoft.com/office/drawing/2014/main" id="{3B501595-17F4-4159-AF37-779ADD8FB0E6}"/>
              </a:ext>
            </a:extLst>
          </p:cNvPr>
          <p:cNvSpPr>
            <a:spLocks noGrp="1" noChangeArrowheads="1"/>
          </p:cNvSpPr>
          <p:nvPr>
            <p:ph type="body" idx="4294967295"/>
          </p:nvPr>
        </p:nvSpPr>
        <p:spPr>
          <a:xfrm>
            <a:off x="623888" y="1714500"/>
            <a:ext cx="7915275" cy="4410075"/>
          </a:xfrm>
        </p:spPr>
        <p:txBody>
          <a:bodyPr/>
          <a:lstStyle/>
          <a:p>
            <a:pPr eaLnBrk="1" hangingPunct="1">
              <a:lnSpc>
                <a:spcPct val="80000"/>
              </a:lnSpc>
            </a:pPr>
            <a:r>
              <a:rPr lang="en-US" altLang="ja-JP" sz="2400">
                <a:solidFill>
                  <a:srgbClr val="5F5F5F"/>
                </a:solidFill>
              </a:rPr>
              <a:t>RTC Builder</a:t>
            </a:r>
            <a:r>
              <a:rPr lang="ja-JP" altLang="en-US" sz="2400">
                <a:solidFill>
                  <a:srgbClr val="5F5F5F"/>
                </a:solidFill>
              </a:rPr>
              <a:t>によるソースコード等のひな型の作成</a:t>
            </a:r>
            <a:endParaRPr lang="en-US" altLang="ja-JP" sz="2000">
              <a:solidFill>
                <a:srgbClr val="5F5F5F"/>
              </a:solidFill>
            </a:endParaRPr>
          </a:p>
          <a:p>
            <a:pPr eaLnBrk="1" hangingPunct="1">
              <a:lnSpc>
                <a:spcPct val="80000"/>
              </a:lnSpc>
            </a:pPr>
            <a:r>
              <a:rPr lang="ja-JP" altLang="en-US" sz="2400">
                <a:solidFill>
                  <a:srgbClr val="5F5F5F"/>
                </a:solidFill>
              </a:rPr>
              <a:t>ソースコードの編集、ビルド</a:t>
            </a:r>
            <a:endParaRPr lang="en-US" altLang="ja-JP" sz="2000">
              <a:solidFill>
                <a:srgbClr val="5F5F5F"/>
              </a:solidFill>
            </a:endParaRPr>
          </a:p>
          <a:p>
            <a:pPr lvl="1" eaLnBrk="1" hangingPunct="1">
              <a:lnSpc>
                <a:spcPct val="80000"/>
              </a:lnSpc>
            </a:pPr>
            <a:r>
              <a:rPr lang="ja-JP" altLang="en-US" sz="2000">
                <a:solidFill>
                  <a:srgbClr val="5F5F5F"/>
                </a:solidFill>
              </a:rPr>
              <a:t>ビルドに必要な各種ファイルを生成</a:t>
            </a:r>
            <a:endParaRPr lang="en-US" altLang="ja-JP" sz="2000">
              <a:solidFill>
                <a:srgbClr val="5F5F5F"/>
              </a:solidFill>
            </a:endParaRPr>
          </a:p>
          <a:p>
            <a:pPr lvl="2" eaLnBrk="1" hangingPunct="1">
              <a:lnSpc>
                <a:spcPct val="80000"/>
              </a:lnSpc>
            </a:pPr>
            <a:r>
              <a:rPr lang="en-US" altLang="ja-JP" sz="1600">
                <a:solidFill>
                  <a:srgbClr val="5F5F5F"/>
                </a:solidFill>
              </a:rPr>
              <a:t>CMakeLists.txt</a:t>
            </a:r>
            <a:r>
              <a:rPr lang="ja-JP" altLang="en-US" sz="1600">
                <a:solidFill>
                  <a:srgbClr val="5F5F5F"/>
                </a:solidFill>
              </a:rPr>
              <a:t>の編集</a:t>
            </a:r>
            <a:endParaRPr lang="en-US" altLang="ja-JP" sz="1600">
              <a:solidFill>
                <a:srgbClr val="5F5F5F"/>
              </a:solidFill>
            </a:endParaRPr>
          </a:p>
          <a:p>
            <a:pPr lvl="2" eaLnBrk="1" hangingPunct="1">
              <a:lnSpc>
                <a:spcPct val="80000"/>
              </a:lnSpc>
            </a:pPr>
            <a:r>
              <a:rPr lang="en-US" altLang="ja-JP" sz="1600">
                <a:solidFill>
                  <a:srgbClr val="5F5F5F"/>
                </a:solidFill>
              </a:rPr>
              <a:t>CMake</a:t>
            </a:r>
            <a:r>
              <a:rPr lang="ja-JP" altLang="en-US" sz="1600">
                <a:solidFill>
                  <a:srgbClr val="5F5F5F"/>
                </a:solidFill>
              </a:rPr>
              <a:t>により各種ファイル生成</a:t>
            </a:r>
            <a:endParaRPr lang="en-US" altLang="ja-JP" sz="1600">
              <a:solidFill>
                <a:srgbClr val="5F5F5F"/>
              </a:solidFill>
            </a:endParaRPr>
          </a:p>
          <a:p>
            <a:pPr lvl="1" eaLnBrk="1" hangingPunct="1">
              <a:lnSpc>
                <a:spcPct val="80000"/>
              </a:lnSpc>
            </a:pPr>
            <a:r>
              <a:rPr lang="ja-JP" altLang="en-US" sz="2000">
                <a:solidFill>
                  <a:srgbClr val="5F5F5F"/>
                </a:solidFill>
              </a:rPr>
              <a:t>ソースコードの編集</a:t>
            </a:r>
            <a:endParaRPr lang="en-US" altLang="ja-JP" sz="2000">
              <a:solidFill>
                <a:srgbClr val="5F5F5F"/>
              </a:solidFill>
            </a:endParaRPr>
          </a:p>
          <a:p>
            <a:pPr lvl="2" eaLnBrk="1" hangingPunct="1">
              <a:lnSpc>
                <a:spcPct val="80000"/>
              </a:lnSpc>
            </a:pPr>
            <a:r>
              <a:rPr lang="en-US" altLang="ja-JP" sz="1600">
                <a:solidFill>
                  <a:srgbClr val="5F5F5F"/>
                </a:solidFill>
              </a:rPr>
              <a:t>RobotController.h</a:t>
            </a:r>
            <a:r>
              <a:rPr lang="ja-JP" altLang="en-US" sz="1600">
                <a:solidFill>
                  <a:srgbClr val="5F5F5F"/>
                </a:solidFill>
              </a:rPr>
              <a:t>、</a:t>
            </a:r>
            <a:r>
              <a:rPr lang="en-US" altLang="ja-JP" sz="1600">
                <a:solidFill>
                  <a:srgbClr val="5F5F5F"/>
                </a:solidFill>
              </a:rPr>
              <a:t> RobotController.cpp</a:t>
            </a:r>
            <a:r>
              <a:rPr lang="ja-JP" altLang="en-US" sz="1600">
                <a:solidFill>
                  <a:srgbClr val="5F5F5F"/>
                </a:solidFill>
              </a:rPr>
              <a:t>の編集</a:t>
            </a:r>
            <a:endParaRPr lang="en-US" altLang="ja-JP" sz="1600">
              <a:solidFill>
                <a:srgbClr val="5F5F5F"/>
              </a:solidFill>
            </a:endParaRPr>
          </a:p>
          <a:p>
            <a:pPr lvl="1" eaLnBrk="1" hangingPunct="1">
              <a:lnSpc>
                <a:spcPct val="80000"/>
              </a:lnSpc>
            </a:pPr>
            <a:r>
              <a:rPr lang="ja-JP" altLang="en-US" sz="2000">
                <a:solidFill>
                  <a:srgbClr val="5F5F5F"/>
                </a:solidFill>
              </a:rPr>
              <a:t>ビルド</a:t>
            </a:r>
            <a:endParaRPr lang="en-US" altLang="ja-JP" sz="2000">
              <a:solidFill>
                <a:srgbClr val="5F5F5F"/>
              </a:solidFill>
            </a:endParaRPr>
          </a:p>
          <a:p>
            <a:pPr lvl="2" eaLnBrk="1" hangingPunct="1">
              <a:lnSpc>
                <a:spcPct val="80000"/>
              </a:lnSpc>
            </a:pPr>
            <a:r>
              <a:rPr lang="en-US" altLang="ja-JP" sz="1600">
                <a:solidFill>
                  <a:srgbClr val="5F5F5F"/>
                </a:solidFill>
              </a:rPr>
              <a:t>Visual Studio</a:t>
            </a:r>
            <a:r>
              <a:rPr lang="ja-JP" altLang="en-US" sz="1600">
                <a:solidFill>
                  <a:srgbClr val="5F5F5F"/>
                </a:solidFill>
              </a:rPr>
              <a:t>、</a:t>
            </a:r>
            <a:r>
              <a:rPr lang="en-US" altLang="ja-JP" sz="1600">
                <a:solidFill>
                  <a:srgbClr val="5F5F5F"/>
                </a:solidFill>
              </a:rPr>
              <a:t>Code::Blocks</a:t>
            </a:r>
          </a:p>
          <a:p>
            <a:pPr eaLnBrk="1" hangingPunct="1">
              <a:lnSpc>
                <a:spcPct val="80000"/>
              </a:lnSpc>
            </a:pPr>
            <a:r>
              <a:rPr lang="en-US" altLang="ja-JP" sz="2400">
                <a:solidFill>
                  <a:srgbClr val="5F5F5F"/>
                </a:solidFill>
              </a:rPr>
              <a:t>RT</a:t>
            </a:r>
            <a:r>
              <a:rPr lang="ja-JP" altLang="en-US" sz="2400">
                <a:solidFill>
                  <a:srgbClr val="5F5F5F"/>
                </a:solidFill>
              </a:rPr>
              <a:t>システムエディタによる</a:t>
            </a:r>
            <a:r>
              <a:rPr lang="en-US" altLang="ja-JP" sz="2400">
                <a:solidFill>
                  <a:srgbClr val="5F5F5F"/>
                </a:solidFill>
              </a:rPr>
              <a:t>RT</a:t>
            </a:r>
            <a:r>
              <a:rPr lang="ja-JP" altLang="en-US" sz="2400">
                <a:solidFill>
                  <a:srgbClr val="5F5F5F"/>
                </a:solidFill>
              </a:rPr>
              <a:t>システム作成、動作確認</a:t>
            </a:r>
            <a:endParaRPr lang="en-US" altLang="ja-JP" sz="2400">
              <a:solidFill>
                <a:srgbClr val="5F5F5F"/>
              </a:solidFill>
            </a:endParaRPr>
          </a:p>
          <a:p>
            <a:pPr lvl="1" eaLnBrk="1" hangingPunct="1">
              <a:lnSpc>
                <a:spcPct val="80000"/>
              </a:lnSpc>
            </a:pPr>
            <a:r>
              <a:rPr lang="en-US" altLang="ja-JP" sz="2000">
                <a:solidFill>
                  <a:srgbClr val="5F5F5F"/>
                </a:solidFill>
              </a:rPr>
              <a:t>RT</a:t>
            </a:r>
            <a:r>
              <a:rPr lang="ja-JP" altLang="en-US" sz="2000">
                <a:solidFill>
                  <a:srgbClr val="5F5F5F"/>
                </a:solidFill>
              </a:rPr>
              <a:t>システム作成</a:t>
            </a:r>
            <a:endParaRPr lang="en-US" altLang="ja-JP" sz="2000">
              <a:solidFill>
                <a:srgbClr val="5F5F5F"/>
              </a:solidFill>
            </a:endParaRPr>
          </a:p>
          <a:p>
            <a:pPr lvl="2" eaLnBrk="1" hangingPunct="1">
              <a:lnSpc>
                <a:spcPct val="80000"/>
              </a:lnSpc>
            </a:pPr>
            <a:r>
              <a:rPr lang="ja-JP" altLang="en-US" sz="1600">
                <a:solidFill>
                  <a:srgbClr val="5F5F5F"/>
                </a:solidFill>
              </a:rPr>
              <a:t>データポート接続、コンフィギュレーションパラメータ設定</a:t>
            </a:r>
            <a:endParaRPr lang="en-US" altLang="ja-JP" sz="1600">
              <a:solidFill>
                <a:srgbClr val="5F5F5F"/>
              </a:solidFill>
            </a:endParaRPr>
          </a:p>
        </p:txBody>
      </p:sp>
      <p:sp>
        <p:nvSpPr>
          <p:cNvPr id="16389" name="Rectangle 11">
            <a:extLst>
              <a:ext uri="{FF2B5EF4-FFF2-40B4-BE49-F238E27FC236}">
                <a16:creationId xmlns:a16="http://schemas.microsoft.com/office/drawing/2014/main" id="{E6679536-3F67-43C3-9967-548D7676D491}"/>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全体の手順</a:t>
            </a:r>
            <a:endParaRPr lang="en-US" altLang="ja-JP">
              <a:solidFill>
                <a:srgbClr val="5F5F5F"/>
              </a:solidFill>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11">
            <a:extLst>
              <a:ext uri="{FF2B5EF4-FFF2-40B4-BE49-F238E27FC236}">
                <a16:creationId xmlns:a16="http://schemas.microsoft.com/office/drawing/2014/main" id="{09D362DB-8A8A-423E-9181-E14D2BE3219A}"/>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システムの復元</a:t>
            </a:r>
            <a:endParaRPr lang="en-US" altLang="ja-JP">
              <a:solidFill>
                <a:srgbClr val="5F5F5F"/>
              </a:solidFill>
            </a:endParaRPr>
          </a:p>
        </p:txBody>
      </p:sp>
      <p:sp>
        <p:nvSpPr>
          <p:cNvPr id="8" name="右矢印 7">
            <a:extLst>
              <a:ext uri="{FF2B5EF4-FFF2-40B4-BE49-F238E27FC236}">
                <a16:creationId xmlns:a16="http://schemas.microsoft.com/office/drawing/2014/main" id="{197DD45E-D834-42F4-A18B-C3D77529AAB1}"/>
              </a:ext>
            </a:extLst>
          </p:cNvPr>
          <p:cNvSpPr/>
          <p:nvPr/>
        </p:nvSpPr>
        <p:spPr>
          <a:xfrm>
            <a:off x="3935413" y="3816350"/>
            <a:ext cx="838200" cy="8842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48484" name="図 2">
            <a:extLst>
              <a:ext uri="{FF2B5EF4-FFF2-40B4-BE49-F238E27FC236}">
                <a16:creationId xmlns:a16="http://schemas.microsoft.com/office/drawing/2014/main" id="{395CA4A0-7187-406D-BED6-CCD15F849A9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82625" y="1320800"/>
            <a:ext cx="3671888" cy="152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8485" name="図 4">
            <a:extLst>
              <a:ext uri="{FF2B5EF4-FFF2-40B4-BE49-F238E27FC236}">
                <a16:creationId xmlns:a16="http://schemas.microsoft.com/office/drawing/2014/main" id="{063A753E-71EB-4364-8F89-E481C1A6D0F2}"/>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632325" y="1289050"/>
            <a:ext cx="2841625" cy="1909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2">
            <a:extLst>
              <a:ext uri="{FF2B5EF4-FFF2-40B4-BE49-F238E27FC236}">
                <a16:creationId xmlns:a16="http://schemas.microsoft.com/office/drawing/2014/main" id="{D2A0ECFC-2404-4E84-9502-483096FF1920}"/>
              </a:ext>
            </a:extLst>
          </p:cNvPr>
          <p:cNvSpPr txBox="1">
            <a:spLocks noChangeArrowheads="1"/>
          </p:cNvSpPr>
          <p:nvPr/>
        </p:nvSpPr>
        <p:spPr bwMode="auto">
          <a:xfrm>
            <a:off x="476250" y="5376863"/>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200" kern="0" dirty="0">
                <a:solidFill>
                  <a:srgbClr val="5F5F5F"/>
                </a:solidFill>
              </a:rPr>
              <a:t>以下の内容を復元</a:t>
            </a:r>
            <a:endParaRPr lang="en-US" altLang="ja-JP" sz="2200" kern="0" dirty="0">
              <a:solidFill>
                <a:srgbClr val="5F5F5F"/>
              </a:solidFill>
            </a:endParaRPr>
          </a:p>
          <a:p>
            <a:pPr lvl="1" eaLnBrk="1" hangingPunct="1">
              <a:lnSpc>
                <a:spcPct val="80000"/>
              </a:lnSpc>
              <a:defRPr/>
            </a:pPr>
            <a:r>
              <a:rPr lang="ja-JP" altLang="en-US" sz="1600" kern="0" dirty="0">
                <a:solidFill>
                  <a:srgbClr val="5F5F5F"/>
                </a:solidFill>
              </a:rPr>
              <a:t>ポート間の接続</a:t>
            </a:r>
            <a:endParaRPr lang="en-US" altLang="ja-JP" sz="1600" kern="0" dirty="0">
              <a:solidFill>
                <a:srgbClr val="5F5F5F"/>
              </a:solidFill>
            </a:endParaRPr>
          </a:p>
          <a:p>
            <a:pPr lvl="1" eaLnBrk="1" hangingPunct="1">
              <a:lnSpc>
                <a:spcPct val="80000"/>
              </a:lnSpc>
              <a:defRPr/>
            </a:pPr>
            <a:r>
              <a:rPr lang="ja-JP" altLang="en-US" sz="1600" kern="0" dirty="0">
                <a:solidFill>
                  <a:srgbClr val="5F5F5F"/>
                </a:solidFill>
              </a:rPr>
              <a:t>コンフィギュレーション</a:t>
            </a:r>
            <a:endParaRPr lang="en-US" altLang="ja-JP" sz="1600" kern="0" dirty="0">
              <a:solidFill>
                <a:srgbClr val="5F5F5F"/>
              </a:solidFill>
            </a:endParaRPr>
          </a:p>
          <a:p>
            <a:pPr lvl="1" eaLnBrk="1" hangingPunct="1">
              <a:lnSpc>
                <a:spcPct val="80000"/>
              </a:lnSpc>
              <a:defRPr/>
            </a:pPr>
            <a:r>
              <a:rPr lang="ja-JP" altLang="en-US" sz="1600" kern="0" dirty="0">
                <a:solidFill>
                  <a:srgbClr val="5F5F5F"/>
                </a:solidFill>
              </a:rPr>
              <a:t>「</a:t>
            </a:r>
            <a:r>
              <a:rPr lang="en-US" altLang="ja-JP" sz="1600" kern="0" dirty="0">
                <a:solidFill>
                  <a:srgbClr val="5F5F5F"/>
                </a:solidFill>
              </a:rPr>
              <a:t>Open and Create Restore</a:t>
            </a:r>
            <a:r>
              <a:rPr lang="ja-JP" altLang="en-US" sz="1600" kern="0" dirty="0">
                <a:solidFill>
                  <a:srgbClr val="5F5F5F"/>
                </a:solidFill>
              </a:rPr>
              <a:t>」を選択した場合はマネージャからコンポーネント起動</a:t>
            </a:r>
            <a:endParaRPr lang="en-US" altLang="ja-JP" sz="1600" kern="0" dirty="0">
              <a:solidFill>
                <a:srgbClr val="5F5F5F"/>
              </a:solidFill>
            </a:endParaRPr>
          </a:p>
        </p:txBody>
      </p:sp>
      <p:pic>
        <p:nvPicPr>
          <p:cNvPr id="2" name="図 1">
            <a:extLst>
              <a:ext uri="{FF2B5EF4-FFF2-40B4-BE49-F238E27FC236}">
                <a16:creationId xmlns:a16="http://schemas.microsoft.com/office/drawing/2014/main" id="{598072DA-EB60-485D-AE32-B241A8E5C837}"/>
              </a:ext>
            </a:extLst>
          </p:cNvPr>
          <p:cNvPicPr>
            <a:picLocks noChangeAspect="1"/>
          </p:cNvPicPr>
          <p:nvPr/>
        </p:nvPicPr>
        <p:blipFill>
          <a:blip r:embed="rId5"/>
          <a:stretch>
            <a:fillRect/>
          </a:stretch>
        </p:blipFill>
        <p:spPr>
          <a:xfrm>
            <a:off x="4888697" y="3232011"/>
            <a:ext cx="2520688" cy="2144852"/>
          </a:xfrm>
          <a:prstGeom prst="rect">
            <a:avLst/>
          </a:prstGeom>
        </p:spPr>
      </p:pic>
      <p:pic>
        <p:nvPicPr>
          <p:cNvPr id="3" name="図 2">
            <a:extLst>
              <a:ext uri="{FF2B5EF4-FFF2-40B4-BE49-F238E27FC236}">
                <a16:creationId xmlns:a16="http://schemas.microsoft.com/office/drawing/2014/main" id="{406F3FC2-4F87-4390-9C4D-FD606344B1E6}"/>
              </a:ext>
            </a:extLst>
          </p:cNvPr>
          <p:cNvPicPr>
            <a:picLocks noChangeAspect="1"/>
          </p:cNvPicPr>
          <p:nvPr/>
        </p:nvPicPr>
        <p:blipFill>
          <a:blip r:embed="rId6"/>
          <a:stretch>
            <a:fillRect/>
          </a:stretch>
        </p:blipFill>
        <p:spPr>
          <a:xfrm>
            <a:off x="1511660" y="3207566"/>
            <a:ext cx="1686025" cy="2072545"/>
          </a:xfrm>
          <a:prstGeom prst="rect">
            <a:avLst/>
          </a:prstGeom>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11">
            <a:extLst>
              <a:ext uri="{FF2B5EF4-FFF2-40B4-BE49-F238E27FC236}">
                <a16:creationId xmlns:a16="http://schemas.microsoft.com/office/drawing/2014/main" id="{6D5BC955-571E-468A-AB5B-2C7AFB531228}"/>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非アクティブ化、終了</a:t>
            </a:r>
            <a:endParaRPr lang="en-US" altLang="ja-JP">
              <a:solidFill>
                <a:srgbClr val="5F5F5F"/>
              </a:solidFill>
            </a:endParaRPr>
          </a:p>
        </p:txBody>
      </p:sp>
      <p:sp>
        <p:nvSpPr>
          <p:cNvPr id="7" name="Rectangle 2">
            <a:extLst>
              <a:ext uri="{FF2B5EF4-FFF2-40B4-BE49-F238E27FC236}">
                <a16:creationId xmlns:a16="http://schemas.microsoft.com/office/drawing/2014/main" id="{9F3117F0-E35F-4D6B-9481-3CF687F4D2A3}"/>
              </a:ext>
            </a:extLst>
          </p:cNvPr>
          <p:cNvSpPr txBox="1">
            <a:spLocks noChangeArrowheads="1"/>
          </p:cNvSpPr>
          <p:nvPr/>
        </p:nvSpPr>
        <p:spPr bwMode="auto">
          <a:xfrm>
            <a:off x="457200" y="1401763"/>
            <a:ext cx="7624763"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非アクティブ化</a:t>
            </a: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10" name="Rectangle 2">
            <a:extLst>
              <a:ext uri="{FF2B5EF4-FFF2-40B4-BE49-F238E27FC236}">
                <a16:creationId xmlns:a16="http://schemas.microsoft.com/office/drawing/2014/main" id="{61967E16-C75F-4889-916C-529123B9F770}"/>
              </a:ext>
            </a:extLst>
          </p:cNvPr>
          <p:cNvSpPr txBox="1">
            <a:spLocks noChangeArrowheads="1"/>
          </p:cNvSpPr>
          <p:nvPr/>
        </p:nvSpPr>
        <p:spPr bwMode="auto">
          <a:xfrm>
            <a:off x="434975" y="3846513"/>
            <a:ext cx="7624763"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終了</a:t>
            </a: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150533" name="図 5">
            <a:extLst>
              <a:ext uri="{FF2B5EF4-FFF2-40B4-BE49-F238E27FC236}">
                <a16:creationId xmlns:a16="http://schemas.microsoft.com/office/drawing/2014/main" id="{0ECECA41-5340-415F-B24A-83268B8EDA6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149475" y="4224338"/>
            <a:ext cx="5065713" cy="225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0534" name="図 1">
            <a:extLst>
              <a:ext uri="{FF2B5EF4-FFF2-40B4-BE49-F238E27FC236}">
                <a16:creationId xmlns:a16="http://schemas.microsoft.com/office/drawing/2014/main" id="{F81F595E-CE5A-4830-857D-678631EB10AF}"/>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124075" y="1720850"/>
            <a:ext cx="3887788" cy="196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11">
            <a:extLst>
              <a:ext uri="{FF2B5EF4-FFF2-40B4-BE49-F238E27FC236}">
                <a16:creationId xmlns:a16="http://schemas.microsoft.com/office/drawing/2014/main" id="{97CD2640-8CFA-4B4D-8C7C-3D60B88BF1E4}"/>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200">
                <a:solidFill>
                  <a:srgbClr val="5F5F5F"/>
                </a:solidFill>
              </a:rPr>
              <a:t>RT</a:t>
            </a:r>
            <a:r>
              <a:rPr lang="ja-JP" altLang="en-US" sz="3200">
                <a:solidFill>
                  <a:srgbClr val="5F5F5F"/>
                </a:solidFill>
              </a:rPr>
              <a:t>コンポーネントの状態遷移</a:t>
            </a:r>
            <a:r>
              <a:rPr lang="en-US" altLang="ja-JP" sz="3200">
                <a:solidFill>
                  <a:srgbClr val="5F5F5F"/>
                </a:solidFill>
              </a:rPr>
              <a:t>(</a:t>
            </a:r>
            <a:r>
              <a:rPr lang="ja-JP" altLang="en-US" sz="3200">
                <a:solidFill>
                  <a:srgbClr val="5F5F5F"/>
                </a:solidFill>
              </a:rPr>
              <a:t>非アクティブ化</a:t>
            </a:r>
            <a:r>
              <a:rPr lang="en-US" altLang="ja-JP" sz="3200">
                <a:solidFill>
                  <a:srgbClr val="5F5F5F"/>
                </a:solidFill>
              </a:rPr>
              <a:t>)</a:t>
            </a:r>
          </a:p>
        </p:txBody>
      </p:sp>
      <p:pic>
        <p:nvPicPr>
          <p:cNvPr id="152579" name="図 5">
            <a:extLst>
              <a:ext uri="{FF2B5EF4-FFF2-40B4-BE49-F238E27FC236}">
                <a16:creationId xmlns:a16="http://schemas.microsoft.com/office/drawing/2014/main" id="{7439965C-0260-44AF-A1D9-3BE52933D68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776663" y="1089025"/>
            <a:ext cx="5367337" cy="567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2580" name="図 6">
            <a:extLst>
              <a:ext uri="{FF2B5EF4-FFF2-40B4-BE49-F238E27FC236}">
                <a16:creationId xmlns:a16="http://schemas.microsoft.com/office/drawing/2014/main" id="{DBCC31F3-44F6-4EFE-98F3-A60F948634D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79388" y="4464050"/>
            <a:ext cx="5408612" cy="200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スライド番号プレースホルダー 3">
            <a:extLst>
              <a:ext uri="{FF2B5EF4-FFF2-40B4-BE49-F238E27FC236}">
                <a16:creationId xmlns:a16="http://schemas.microsoft.com/office/drawing/2014/main" id="{A4CFE462-F6F2-48CF-858F-5C93F30DA537}"/>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E18C7165-C9DF-44B8-878B-74502384FD5A}" type="slidenum">
              <a:rPr lang="en-US" altLang="ja-JP" sz="1400" smtClean="0"/>
              <a:pPr>
                <a:spcBef>
                  <a:spcPct val="0"/>
                </a:spcBef>
                <a:buFontTx/>
                <a:buNone/>
              </a:pPr>
              <a:t>83</a:t>
            </a:fld>
            <a:endParaRPr lang="en-US" altLang="ja-JP" sz="1400"/>
          </a:p>
        </p:txBody>
      </p:sp>
      <p:sp>
        <p:nvSpPr>
          <p:cNvPr id="5" name="Rectangle 11">
            <a:extLst>
              <a:ext uri="{FF2B5EF4-FFF2-40B4-BE49-F238E27FC236}">
                <a16:creationId xmlns:a16="http://schemas.microsoft.com/office/drawing/2014/main" id="{8B69B4BA-7054-4A0C-8EE4-072FC6716F5C}"/>
              </a:ext>
            </a:extLst>
          </p:cNvPr>
          <p:cNvSpPr txBox="1">
            <a:spLocks noChangeArrowheads="1"/>
          </p:cNvSpPr>
          <p:nvPr/>
        </p:nvSpPr>
        <p:spPr bwMode="auto">
          <a:xfrm>
            <a:off x="190500" y="2635250"/>
            <a:ext cx="8805863"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defRPr/>
            </a:pPr>
            <a:r>
              <a:rPr lang="ja-JP" altLang="en-US" kern="0" dirty="0">
                <a:solidFill>
                  <a:srgbClr val="5F5F5F"/>
                </a:solidFill>
              </a:rPr>
              <a:t>実機との接続</a:t>
            </a:r>
            <a:endParaRPr lang="en-US" altLang="ja-JP" kern="0" dirty="0">
              <a:solidFill>
                <a:srgbClr val="5F5F5F"/>
              </a:solidFill>
            </a:endParaRPr>
          </a:p>
        </p:txBody>
      </p:sp>
    </p:spTree>
    <p:extLst>
      <p:ext uri="{BB962C8B-B14F-4D97-AF65-F5344CB8AC3E}">
        <p14:creationId xmlns:p14="http://schemas.microsoft.com/office/powerpoint/2010/main" val="4214146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200" dirty="0">
                <a:solidFill>
                  <a:srgbClr val="5F5F5F"/>
                </a:solidFill>
              </a:rPr>
              <a:t>EV3</a:t>
            </a:r>
            <a:r>
              <a:rPr lang="ja-JP" altLang="en-US" sz="3200" dirty="0">
                <a:solidFill>
                  <a:srgbClr val="5F5F5F"/>
                </a:solidFill>
              </a:rPr>
              <a:t>実機との接続</a:t>
            </a:r>
            <a:endParaRPr lang="en-US" altLang="ja-JP" sz="3200" dirty="0">
              <a:solidFill>
                <a:srgbClr val="5F5F5F"/>
              </a:solidFill>
            </a:endParaRPr>
          </a:p>
        </p:txBody>
      </p:sp>
      <p:pic>
        <p:nvPicPr>
          <p:cNvPr id="8" name="図 7">
            <a:extLst>
              <a:ext uri="{FF2B5EF4-FFF2-40B4-BE49-F238E27FC236}">
                <a16:creationId xmlns:a16="http://schemas.microsoft.com/office/drawing/2014/main" id="{5685A548-33DF-4015-ACB0-9EF374C33065}"/>
              </a:ext>
            </a:extLst>
          </p:cNvPr>
          <p:cNvPicPr>
            <a:picLocks noChangeAspect="1"/>
          </p:cNvPicPr>
          <p:nvPr/>
        </p:nvPicPr>
        <p:blipFill>
          <a:blip r:embed="rId3"/>
          <a:stretch>
            <a:fillRect/>
          </a:stretch>
        </p:blipFill>
        <p:spPr>
          <a:xfrm>
            <a:off x="2861810" y="1943835"/>
            <a:ext cx="2845915" cy="861473"/>
          </a:xfrm>
          <a:prstGeom prst="rect">
            <a:avLst/>
          </a:prstGeom>
        </p:spPr>
      </p:pic>
      <p:sp>
        <p:nvSpPr>
          <p:cNvPr id="9" name="Rectangle 2">
            <a:extLst>
              <a:ext uri="{FF2B5EF4-FFF2-40B4-BE49-F238E27FC236}">
                <a16:creationId xmlns:a16="http://schemas.microsoft.com/office/drawing/2014/main" id="{1FFD7DE2-1D15-4795-AADE-7B437684356B}"/>
              </a:ext>
            </a:extLst>
          </p:cNvPr>
          <p:cNvSpPr txBox="1">
            <a:spLocks noChangeArrowheads="1"/>
          </p:cNvSpPr>
          <p:nvPr/>
        </p:nvSpPr>
        <p:spPr bwMode="auto">
          <a:xfrm>
            <a:off x="460375" y="1268413"/>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200" kern="0" dirty="0">
                <a:solidFill>
                  <a:srgbClr val="5F5F5F"/>
                </a:solidFill>
              </a:rPr>
              <a:t>EV3</a:t>
            </a:r>
            <a:r>
              <a:rPr lang="ja-JP" altLang="en-US" sz="2200" kern="0" dirty="0">
                <a:solidFill>
                  <a:srgbClr val="5F5F5F"/>
                </a:solidFill>
              </a:rPr>
              <a:t>とノート</a:t>
            </a:r>
            <a:r>
              <a:rPr lang="en-US" altLang="ja-JP" sz="2200" kern="0" dirty="0">
                <a:solidFill>
                  <a:srgbClr val="5F5F5F"/>
                </a:solidFill>
              </a:rPr>
              <a:t>PC</a:t>
            </a:r>
            <a:r>
              <a:rPr lang="ja-JP" altLang="en-US" sz="2200" kern="0" dirty="0">
                <a:solidFill>
                  <a:srgbClr val="5F5F5F"/>
                </a:solidFill>
              </a:rPr>
              <a:t>を無線</a:t>
            </a:r>
            <a:r>
              <a:rPr lang="en-US" altLang="ja-JP" sz="2200" kern="0" dirty="0">
                <a:solidFill>
                  <a:srgbClr val="5F5F5F"/>
                </a:solidFill>
              </a:rPr>
              <a:t>LAN</a:t>
            </a:r>
            <a:r>
              <a:rPr lang="ja-JP" altLang="en-US" sz="2200" kern="0" dirty="0">
                <a:solidFill>
                  <a:srgbClr val="5F5F5F"/>
                </a:solidFill>
              </a:rPr>
              <a:t>で接続</a:t>
            </a:r>
            <a:endParaRPr lang="en-US" altLang="ja-JP" sz="2200" kern="0" dirty="0">
              <a:solidFill>
                <a:srgbClr val="5F5F5F"/>
              </a:solidFill>
            </a:endParaRPr>
          </a:p>
          <a:p>
            <a:pPr lvl="1" eaLnBrk="1" hangingPunct="1">
              <a:lnSpc>
                <a:spcPct val="80000"/>
              </a:lnSpc>
              <a:defRPr/>
            </a:pPr>
            <a:r>
              <a:rPr lang="en-US" altLang="ja-JP" sz="1800" kern="0" dirty="0">
                <a:solidFill>
                  <a:srgbClr val="5F5F5F"/>
                </a:solidFill>
              </a:rPr>
              <a:t>EV3</a:t>
            </a:r>
            <a:r>
              <a:rPr lang="ja-JP" altLang="en-US" sz="1800" kern="0" dirty="0">
                <a:solidFill>
                  <a:srgbClr val="5F5F5F"/>
                </a:solidFill>
              </a:rPr>
              <a:t>が無線</a:t>
            </a:r>
            <a:r>
              <a:rPr lang="en-US" altLang="ja-JP" sz="1800" kern="0" dirty="0">
                <a:solidFill>
                  <a:srgbClr val="5F5F5F"/>
                </a:solidFill>
              </a:rPr>
              <a:t>LAN</a:t>
            </a:r>
            <a:r>
              <a:rPr lang="ja-JP" altLang="en-US" sz="1800" kern="0" dirty="0">
                <a:solidFill>
                  <a:srgbClr val="5F5F5F"/>
                </a:solidFill>
              </a:rPr>
              <a:t>アクセスポイントになる</a:t>
            </a:r>
            <a:endParaRPr lang="en-US" altLang="ja-JP" sz="18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10" name="Rectangle 2">
            <a:extLst>
              <a:ext uri="{FF2B5EF4-FFF2-40B4-BE49-F238E27FC236}">
                <a16:creationId xmlns:a16="http://schemas.microsoft.com/office/drawing/2014/main" id="{E8268E56-0A70-4E3F-8E06-E0C2B9EEE37F}"/>
              </a:ext>
            </a:extLst>
          </p:cNvPr>
          <p:cNvSpPr txBox="1">
            <a:spLocks noChangeArrowheads="1"/>
          </p:cNvSpPr>
          <p:nvPr/>
        </p:nvSpPr>
        <p:spPr bwMode="auto">
          <a:xfrm>
            <a:off x="460375" y="3071814"/>
            <a:ext cx="8326438" cy="31925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200" kern="0" dirty="0">
                <a:solidFill>
                  <a:srgbClr val="5F5F5F"/>
                </a:solidFill>
              </a:rPr>
              <a:t>注意事項</a:t>
            </a:r>
            <a:endParaRPr lang="en-US" altLang="ja-JP" sz="2200" kern="0" dirty="0">
              <a:solidFill>
                <a:srgbClr val="5F5F5F"/>
              </a:solidFill>
            </a:endParaRPr>
          </a:p>
          <a:p>
            <a:pPr lvl="1" eaLnBrk="1" hangingPunct="1">
              <a:lnSpc>
                <a:spcPct val="80000"/>
              </a:lnSpc>
              <a:defRPr/>
            </a:pPr>
            <a:r>
              <a:rPr lang="en-US" altLang="ja-JP" sz="1600" kern="0" dirty="0">
                <a:solidFill>
                  <a:srgbClr val="5F5F5F"/>
                </a:solidFill>
              </a:rPr>
              <a:t>EV3</a:t>
            </a:r>
            <a:r>
              <a:rPr lang="ja-JP" altLang="en-US" sz="1600" kern="0" dirty="0">
                <a:solidFill>
                  <a:srgbClr val="5F5F5F"/>
                </a:solidFill>
              </a:rPr>
              <a:t>はパーツを取り外した状態で配っているのでチュートリアルに記載した手順で組み立ててください。</a:t>
            </a:r>
            <a:endParaRPr lang="en-US" altLang="ja-JP" sz="1600" kern="0" dirty="0">
              <a:solidFill>
                <a:srgbClr val="5F5F5F"/>
              </a:solidFill>
            </a:endParaRPr>
          </a:p>
          <a:p>
            <a:pPr lvl="1" eaLnBrk="1" hangingPunct="1">
              <a:lnSpc>
                <a:spcPct val="80000"/>
              </a:lnSpc>
              <a:defRPr/>
            </a:pPr>
            <a:r>
              <a:rPr lang="ja-JP" altLang="en-US" sz="1600" kern="0" dirty="0">
                <a:solidFill>
                  <a:srgbClr val="5F5F5F"/>
                </a:solidFill>
              </a:rPr>
              <a:t>ノート</a:t>
            </a:r>
            <a:r>
              <a:rPr lang="en-US" altLang="ja-JP" sz="1600" kern="0" dirty="0">
                <a:solidFill>
                  <a:srgbClr val="5F5F5F"/>
                </a:solidFill>
              </a:rPr>
              <a:t>PC</a:t>
            </a:r>
            <a:r>
              <a:rPr lang="ja-JP" altLang="en-US" sz="1600" kern="0" dirty="0">
                <a:solidFill>
                  <a:srgbClr val="5F5F5F"/>
                </a:solidFill>
              </a:rPr>
              <a:t>に複数のネットワークインターフェースが存在する場合に</a:t>
            </a:r>
            <a:r>
              <a:rPr lang="en-US" altLang="ja-JP" sz="1600" kern="0" dirty="0">
                <a:solidFill>
                  <a:srgbClr val="5F5F5F"/>
                </a:solidFill>
              </a:rPr>
              <a:t>RTC</a:t>
            </a:r>
            <a:r>
              <a:rPr lang="ja-JP" altLang="en-US" sz="1600" kern="0" dirty="0">
                <a:solidFill>
                  <a:srgbClr val="5F5F5F"/>
                </a:solidFill>
              </a:rPr>
              <a:t>の通信ができなくなる可能性があります。</a:t>
            </a:r>
            <a:endParaRPr lang="en-US" altLang="ja-JP" sz="1600" kern="0" dirty="0">
              <a:solidFill>
                <a:srgbClr val="5F5F5F"/>
              </a:solidFill>
            </a:endParaRPr>
          </a:p>
          <a:p>
            <a:pPr lvl="2" eaLnBrk="1" hangingPunct="1">
              <a:lnSpc>
                <a:spcPct val="80000"/>
              </a:lnSpc>
              <a:defRPr/>
            </a:pPr>
            <a:r>
              <a:rPr lang="ja-JP" altLang="en-US" sz="1600" kern="0" dirty="0">
                <a:solidFill>
                  <a:srgbClr val="5F5F5F"/>
                </a:solidFill>
              </a:rPr>
              <a:t>問題が発生した場合は個別に対応します。</a:t>
            </a:r>
            <a:endParaRPr lang="en-US" altLang="ja-JP" sz="1600" kern="0" dirty="0">
              <a:solidFill>
                <a:srgbClr val="5F5F5F"/>
              </a:solidFill>
            </a:endParaRPr>
          </a:p>
          <a:p>
            <a:pPr lvl="1" eaLnBrk="1" hangingPunct="1">
              <a:lnSpc>
                <a:spcPct val="80000"/>
              </a:lnSpc>
              <a:defRPr/>
            </a:pPr>
            <a:r>
              <a:rPr lang="en-US" altLang="ja-JP" sz="1600" kern="0" dirty="0">
                <a:solidFill>
                  <a:srgbClr val="5F5F5F"/>
                </a:solidFill>
              </a:rPr>
              <a:t>EV3</a:t>
            </a:r>
            <a:r>
              <a:rPr lang="ja-JP" altLang="en-US" sz="1600" kern="0" dirty="0">
                <a:solidFill>
                  <a:srgbClr val="5F5F5F"/>
                </a:solidFill>
              </a:rPr>
              <a:t>アクセスポイント接続後はインターネットに接続できなくなります。</a:t>
            </a:r>
            <a:endParaRPr lang="en-US" altLang="ja-JP" sz="1600" kern="0" dirty="0">
              <a:solidFill>
                <a:srgbClr val="5F5F5F"/>
              </a:solidFill>
            </a:endParaRPr>
          </a:p>
          <a:p>
            <a:pPr lvl="1" eaLnBrk="1" hangingPunct="1">
              <a:lnSpc>
                <a:spcPct val="80000"/>
              </a:lnSpc>
              <a:defRPr/>
            </a:pPr>
            <a:r>
              <a:rPr lang="en-US" altLang="ja-JP" sz="1600" kern="0" dirty="0">
                <a:solidFill>
                  <a:srgbClr val="5F5F5F"/>
                </a:solidFill>
              </a:rPr>
              <a:t>EV3</a:t>
            </a:r>
            <a:r>
              <a:rPr lang="ja-JP" altLang="en-US" sz="1600" kern="0" dirty="0">
                <a:solidFill>
                  <a:srgbClr val="5F5F5F"/>
                </a:solidFill>
              </a:rPr>
              <a:t>アクセスポイント接続後に、</a:t>
            </a:r>
            <a:r>
              <a:rPr lang="ja-JP" altLang="en-US" sz="1600" b="1" kern="0" dirty="0">
                <a:solidFill>
                  <a:srgbClr val="FF0000"/>
                </a:solidFill>
              </a:rPr>
              <a:t>起動済みのネームサーバーと</a:t>
            </a:r>
            <a:r>
              <a:rPr lang="en-US" altLang="ja-JP" sz="1600" b="1" kern="0" dirty="0">
                <a:solidFill>
                  <a:srgbClr val="FF0000"/>
                </a:solidFill>
              </a:rPr>
              <a:t>RTC</a:t>
            </a:r>
            <a:r>
              <a:rPr lang="ja-JP" altLang="en-US" sz="1600" b="1" kern="0" dirty="0">
                <a:solidFill>
                  <a:srgbClr val="FF0000"/>
                </a:solidFill>
              </a:rPr>
              <a:t>は再起動してください</a:t>
            </a:r>
            <a:r>
              <a:rPr lang="ja-JP" altLang="en-US" sz="1600" kern="0" dirty="0">
                <a:solidFill>
                  <a:srgbClr val="5F5F5F"/>
                </a:solidFill>
              </a:rPr>
              <a:t>。</a:t>
            </a:r>
            <a:endParaRPr lang="en-US" altLang="ja-JP" sz="1600" kern="0" dirty="0">
              <a:solidFill>
                <a:srgbClr val="5F5F5F"/>
              </a:solidFill>
            </a:endParaRPr>
          </a:p>
          <a:p>
            <a:pPr lvl="1" eaLnBrk="1" hangingPunct="1">
              <a:lnSpc>
                <a:spcPct val="80000"/>
              </a:lnSpc>
              <a:defRPr/>
            </a:pPr>
            <a:r>
              <a:rPr lang="en-US" altLang="ja-JP" sz="1600" kern="0" dirty="0">
                <a:solidFill>
                  <a:srgbClr val="5F5F5F"/>
                </a:solidFill>
              </a:rPr>
              <a:t>EV3</a:t>
            </a:r>
            <a:r>
              <a:rPr lang="ja-JP" altLang="en-US" sz="1600" kern="0" dirty="0">
                <a:solidFill>
                  <a:srgbClr val="5F5F5F"/>
                </a:solidFill>
              </a:rPr>
              <a:t>が起動しない場合は、チュートリアルページの手順でリセットを試みてください。</a:t>
            </a: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2000" kern="0" dirty="0">
              <a:solidFill>
                <a:srgbClr val="5F5F5F"/>
              </a:solidFill>
            </a:endParaRPr>
          </a:p>
        </p:txBody>
      </p:sp>
    </p:spTree>
    <p:extLst>
      <p:ext uri="{BB962C8B-B14F-4D97-AF65-F5344CB8AC3E}">
        <p14:creationId xmlns:p14="http://schemas.microsoft.com/office/powerpoint/2010/main" val="284071155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スライド番号プレースホルダ 1">
            <a:extLst>
              <a:ext uri="{FF2B5EF4-FFF2-40B4-BE49-F238E27FC236}">
                <a16:creationId xmlns:a16="http://schemas.microsoft.com/office/drawing/2014/main" id="{580AD89C-05FA-4961-9F51-D9FDC336E5BE}"/>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4FE1D555-3DC6-4367-B753-E8D069197371}" type="slidenum">
              <a:rPr lang="en-US" altLang="ja-JP" sz="1400" smtClean="0"/>
              <a:pPr>
                <a:spcBef>
                  <a:spcPct val="0"/>
                </a:spcBef>
                <a:buFontTx/>
                <a:buNone/>
              </a:pPr>
              <a:t>85</a:t>
            </a:fld>
            <a:endParaRPr lang="en-US" altLang="ja-JP" sz="1400"/>
          </a:p>
        </p:txBody>
      </p:sp>
      <p:sp>
        <p:nvSpPr>
          <p:cNvPr id="16387" name="スライド番号プレースホルダ 3">
            <a:extLst>
              <a:ext uri="{FF2B5EF4-FFF2-40B4-BE49-F238E27FC236}">
                <a16:creationId xmlns:a16="http://schemas.microsoft.com/office/drawing/2014/main" id="{93EAFA60-A5BC-41B8-8491-E275E6185A85}"/>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80BF4F5-E64B-4B1C-A9EC-D6B3627A7FBB}" type="slidenum">
              <a:rPr lang="en-US" altLang="ja-JP" sz="1400"/>
              <a:pPr algn="r" eaLnBrk="1" hangingPunct="1">
                <a:spcBef>
                  <a:spcPct val="0"/>
                </a:spcBef>
                <a:buFontTx/>
                <a:buNone/>
              </a:pPr>
              <a:t>85</a:t>
            </a:fld>
            <a:endParaRPr lang="en-US" altLang="ja-JP" sz="1400"/>
          </a:p>
        </p:txBody>
      </p:sp>
      <p:sp>
        <p:nvSpPr>
          <p:cNvPr id="8" name="Rectangle 2">
            <a:extLst>
              <a:ext uri="{FF2B5EF4-FFF2-40B4-BE49-F238E27FC236}">
                <a16:creationId xmlns:a16="http://schemas.microsoft.com/office/drawing/2014/main" id="{61CBBDEB-A05B-4763-A3DA-3F68270CC60F}"/>
              </a:ext>
            </a:extLst>
          </p:cNvPr>
          <p:cNvSpPr txBox="1">
            <a:spLocks noChangeArrowheads="1"/>
          </p:cNvSpPr>
          <p:nvPr/>
        </p:nvSpPr>
        <p:spPr bwMode="auto">
          <a:xfrm>
            <a:off x="624681" y="1358770"/>
            <a:ext cx="7915275" cy="1480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pPr>
            <a:r>
              <a:rPr lang="en-US" altLang="ja-JP" sz="2000" kern="0" dirty="0">
                <a:solidFill>
                  <a:srgbClr val="5F5F5F"/>
                </a:solidFill>
              </a:rPr>
              <a:t>Educator Vehicle</a:t>
            </a:r>
            <a:r>
              <a:rPr lang="ja-JP" altLang="en-US" sz="2000" kern="0" dirty="0">
                <a:solidFill>
                  <a:srgbClr val="5F5F5F"/>
                </a:solidFill>
              </a:rPr>
              <a:t>の組立て</a:t>
            </a:r>
            <a:endParaRPr lang="en-US" altLang="ja-JP" sz="2000" kern="0" dirty="0">
              <a:solidFill>
                <a:srgbClr val="5F5F5F"/>
              </a:solidFill>
            </a:endParaRPr>
          </a:p>
          <a:p>
            <a:pPr lvl="1" eaLnBrk="1" hangingPunct="1">
              <a:lnSpc>
                <a:spcPct val="80000"/>
              </a:lnSpc>
            </a:pPr>
            <a:r>
              <a:rPr lang="en-US" altLang="ja-JP" sz="1600" kern="0" dirty="0">
                <a:solidFill>
                  <a:srgbClr val="5F5F5F"/>
                </a:solidFill>
              </a:rPr>
              <a:t>EV3</a:t>
            </a:r>
            <a:r>
              <a:rPr lang="ja-JP" altLang="en-US" sz="1600" kern="0" dirty="0">
                <a:solidFill>
                  <a:srgbClr val="5F5F5F"/>
                </a:solidFill>
              </a:rPr>
              <a:t>を土台に装着</a:t>
            </a:r>
            <a:endParaRPr lang="en-US" altLang="ja-JP" sz="1600" kern="0" dirty="0">
              <a:solidFill>
                <a:srgbClr val="5F5F5F"/>
              </a:solidFill>
            </a:endParaRPr>
          </a:p>
          <a:p>
            <a:pPr lvl="1" eaLnBrk="1" hangingPunct="1">
              <a:lnSpc>
                <a:spcPct val="80000"/>
              </a:lnSpc>
            </a:pPr>
            <a:endParaRPr lang="en-US" altLang="ja-JP" sz="1600" kern="0" dirty="0">
              <a:solidFill>
                <a:srgbClr val="5F5F5F"/>
              </a:solidFill>
            </a:endParaRPr>
          </a:p>
          <a:p>
            <a:pPr lvl="1" eaLnBrk="1" hangingPunct="1">
              <a:lnSpc>
                <a:spcPct val="80000"/>
              </a:lnSpc>
            </a:pPr>
            <a:endParaRPr lang="en-US" altLang="ja-JP" sz="1600" kern="0" dirty="0">
              <a:solidFill>
                <a:srgbClr val="5F5F5F"/>
              </a:solidFill>
            </a:endParaRPr>
          </a:p>
          <a:p>
            <a:pPr lvl="1" eaLnBrk="1" hangingPunct="1">
              <a:lnSpc>
                <a:spcPct val="80000"/>
              </a:lnSpc>
            </a:pPr>
            <a:endParaRPr lang="en-US" altLang="ja-JP" sz="1600" kern="0" dirty="0">
              <a:solidFill>
                <a:srgbClr val="5F5F5F"/>
              </a:solidFill>
            </a:endParaRPr>
          </a:p>
          <a:p>
            <a:pPr lvl="1" eaLnBrk="1" hangingPunct="1">
              <a:lnSpc>
                <a:spcPct val="80000"/>
              </a:lnSpc>
            </a:pPr>
            <a:endParaRPr lang="en-US" altLang="ja-JP" sz="1600" kern="0" dirty="0">
              <a:solidFill>
                <a:srgbClr val="5F5F5F"/>
              </a:solidFill>
            </a:endParaRPr>
          </a:p>
          <a:p>
            <a:pPr lvl="1" eaLnBrk="1" hangingPunct="1">
              <a:lnSpc>
                <a:spcPct val="80000"/>
              </a:lnSpc>
            </a:pPr>
            <a:endParaRPr lang="en-US" altLang="ja-JP" sz="1600" kern="0" dirty="0">
              <a:solidFill>
                <a:srgbClr val="5F5F5F"/>
              </a:solidFill>
            </a:endParaRPr>
          </a:p>
          <a:p>
            <a:pPr lvl="1" eaLnBrk="1" hangingPunct="1">
              <a:lnSpc>
                <a:spcPct val="80000"/>
              </a:lnSpc>
            </a:pPr>
            <a:endParaRPr lang="en-US" altLang="ja-JP" sz="1600" kern="0" dirty="0">
              <a:solidFill>
                <a:srgbClr val="5F5F5F"/>
              </a:solidFill>
            </a:endParaRPr>
          </a:p>
          <a:p>
            <a:pPr lvl="1" eaLnBrk="1" hangingPunct="1">
              <a:lnSpc>
                <a:spcPct val="80000"/>
              </a:lnSpc>
            </a:pPr>
            <a:endParaRPr lang="en-US" altLang="ja-JP" sz="1600" kern="0" dirty="0">
              <a:solidFill>
                <a:srgbClr val="5F5F5F"/>
              </a:solidFill>
            </a:endParaRPr>
          </a:p>
          <a:p>
            <a:pPr lvl="1" eaLnBrk="1" hangingPunct="1">
              <a:lnSpc>
                <a:spcPct val="80000"/>
              </a:lnSpc>
            </a:pPr>
            <a:r>
              <a:rPr lang="en-US" altLang="ja-JP" sz="1600" kern="0" dirty="0">
                <a:solidFill>
                  <a:srgbClr val="5F5F5F"/>
                </a:solidFill>
              </a:rPr>
              <a:t>EV3</a:t>
            </a:r>
            <a:r>
              <a:rPr lang="ja-JP" altLang="en-US" sz="1600" kern="0" dirty="0">
                <a:solidFill>
                  <a:srgbClr val="5F5F5F"/>
                </a:solidFill>
              </a:rPr>
              <a:t>と</a:t>
            </a:r>
            <a:r>
              <a:rPr lang="en-US" altLang="ja-JP" sz="1600" kern="0" dirty="0">
                <a:solidFill>
                  <a:srgbClr val="5F5F5F"/>
                </a:solidFill>
              </a:rPr>
              <a:t>L</a:t>
            </a:r>
            <a:r>
              <a:rPr lang="ja-JP" altLang="en-US" sz="1600" kern="0" dirty="0">
                <a:solidFill>
                  <a:srgbClr val="5F5F5F"/>
                </a:solidFill>
              </a:rPr>
              <a:t>モーターをケーブルで接続</a:t>
            </a:r>
            <a:endParaRPr lang="en-US" altLang="ja-JP" sz="1600" kern="0" dirty="0">
              <a:solidFill>
                <a:srgbClr val="5F5F5F"/>
              </a:solidFill>
            </a:endParaRPr>
          </a:p>
          <a:p>
            <a:pPr lvl="2" eaLnBrk="1" hangingPunct="1">
              <a:lnSpc>
                <a:spcPct val="80000"/>
              </a:lnSpc>
            </a:pPr>
            <a:r>
              <a:rPr lang="en-US" altLang="ja-JP" sz="1600" kern="0" dirty="0">
                <a:solidFill>
                  <a:srgbClr val="5F5F5F"/>
                </a:solidFill>
              </a:rPr>
              <a:t>B </a:t>
            </a:r>
            <a:r>
              <a:rPr lang="ja-JP" altLang="en-US" sz="1600" kern="0" dirty="0">
                <a:solidFill>
                  <a:srgbClr val="5F5F5F"/>
                </a:solidFill>
              </a:rPr>
              <a:t>→ </a:t>
            </a:r>
            <a:r>
              <a:rPr lang="en-US" altLang="ja-JP" sz="1600" kern="0" dirty="0">
                <a:solidFill>
                  <a:srgbClr val="5F5F5F"/>
                </a:solidFill>
              </a:rPr>
              <a:t>L</a:t>
            </a:r>
            <a:r>
              <a:rPr lang="ja-JP" altLang="en-US" sz="1600" kern="0" dirty="0">
                <a:solidFill>
                  <a:srgbClr val="5F5F5F"/>
                </a:solidFill>
              </a:rPr>
              <a:t>モーター</a:t>
            </a:r>
            <a:r>
              <a:rPr lang="en-US" altLang="ja-JP" sz="1600" kern="0" dirty="0">
                <a:solidFill>
                  <a:srgbClr val="5F5F5F"/>
                </a:solidFill>
              </a:rPr>
              <a:t>(</a:t>
            </a:r>
            <a:r>
              <a:rPr lang="ja-JP" altLang="en-US" sz="1600" kern="0" dirty="0">
                <a:solidFill>
                  <a:srgbClr val="5F5F5F"/>
                </a:solidFill>
              </a:rPr>
              <a:t>左</a:t>
            </a:r>
            <a:r>
              <a:rPr lang="en-US" altLang="ja-JP" sz="1600" kern="0" dirty="0">
                <a:solidFill>
                  <a:srgbClr val="5F5F5F"/>
                </a:solidFill>
              </a:rPr>
              <a:t>)</a:t>
            </a:r>
          </a:p>
          <a:p>
            <a:pPr lvl="2" eaLnBrk="1" hangingPunct="1">
              <a:lnSpc>
                <a:spcPct val="80000"/>
              </a:lnSpc>
            </a:pPr>
            <a:r>
              <a:rPr lang="en-US" altLang="ja-JP" sz="1600" kern="0" dirty="0">
                <a:solidFill>
                  <a:srgbClr val="5F5F5F"/>
                </a:solidFill>
              </a:rPr>
              <a:t>C </a:t>
            </a:r>
            <a:r>
              <a:rPr lang="ja-JP" altLang="en-US" sz="1600" kern="0" dirty="0">
                <a:solidFill>
                  <a:srgbClr val="5F5F5F"/>
                </a:solidFill>
              </a:rPr>
              <a:t>→ </a:t>
            </a:r>
            <a:r>
              <a:rPr lang="en-US" altLang="ja-JP" sz="1600" kern="0" dirty="0">
                <a:solidFill>
                  <a:srgbClr val="5F5F5F"/>
                </a:solidFill>
              </a:rPr>
              <a:t>L</a:t>
            </a:r>
            <a:r>
              <a:rPr lang="ja-JP" altLang="en-US" sz="1600" kern="0" dirty="0">
                <a:solidFill>
                  <a:srgbClr val="5F5F5F"/>
                </a:solidFill>
              </a:rPr>
              <a:t>モーター</a:t>
            </a:r>
            <a:r>
              <a:rPr lang="en-US" altLang="ja-JP" sz="1600" kern="0" dirty="0">
                <a:solidFill>
                  <a:srgbClr val="5F5F5F"/>
                </a:solidFill>
              </a:rPr>
              <a:t>(</a:t>
            </a:r>
            <a:r>
              <a:rPr lang="ja-JP" altLang="en-US" sz="1600" kern="0" dirty="0">
                <a:solidFill>
                  <a:srgbClr val="5F5F5F"/>
                </a:solidFill>
              </a:rPr>
              <a:t>右</a:t>
            </a:r>
            <a:r>
              <a:rPr lang="en-US" altLang="ja-JP" sz="1600" kern="0" dirty="0">
                <a:solidFill>
                  <a:srgbClr val="5F5F5F"/>
                </a:solidFill>
              </a:rPr>
              <a:t>)</a:t>
            </a:r>
          </a:p>
        </p:txBody>
      </p:sp>
      <p:pic>
        <p:nvPicPr>
          <p:cNvPr id="4" name="図 3">
            <a:extLst>
              <a:ext uri="{FF2B5EF4-FFF2-40B4-BE49-F238E27FC236}">
                <a16:creationId xmlns:a16="http://schemas.microsoft.com/office/drawing/2014/main" id="{6D879739-8800-48C1-AB0C-873532571208}"/>
              </a:ext>
            </a:extLst>
          </p:cNvPr>
          <p:cNvPicPr>
            <a:picLocks noChangeAspect="1"/>
          </p:cNvPicPr>
          <p:nvPr/>
        </p:nvPicPr>
        <p:blipFill>
          <a:blip r:embed="rId3"/>
          <a:stretch>
            <a:fillRect/>
          </a:stretch>
        </p:blipFill>
        <p:spPr>
          <a:xfrm>
            <a:off x="3311860" y="1673805"/>
            <a:ext cx="2377557" cy="1845205"/>
          </a:xfrm>
          <a:prstGeom prst="rect">
            <a:avLst/>
          </a:prstGeom>
        </p:spPr>
      </p:pic>
      <p:pic>
        <p:nvPicPr>
          <p:cNvPr id="5" name="図 4">
            <a:extLst>
              <a:ext uri="{FF2B5EF4-FFF2-40B4-BE49-F238E27FC236}">
                <a16:creationId xmlns:a16="http://schemas.microsoft.com/office/drawing/2014/main" id="{9220D79B-1294-4241-B80F-BE1C5B47684D}"/>
              </a:ext>
            </a:extLst>
          </p:cNvPr>
          <p:cNvPicPr>
            <a:picLocks noChangeAspect="1"/>
          </p:cNvPicPr>
          <p:nvPr/>
        </p:nvPicPr>
        <p:blipFill>
          <a:blip r:embed="rId4"/>
          <a:stretch>
            <a:fillRect/>
          </a:stretch>
        </p:blipFill>
        <p:spPr>
          <a:xfrm>
            <a:off x="2209237" y="4761148"/>
            <a:ext cx="1845205" cy="1476164"/>
          </a:xfrm>
          <a:prstGeom prst="rect">
            <a:avLst/>
          </a:prstGeom>
        </p:spPr>
      </p:pic>
      <p:pic>
        <p:nvPicPr>
          <p:cNvPr id="7" name="図 6">
            <a:extLst>
              <a:ext uri="{FF2B5EF4-FFF2-40B4-BE49-F238E27FC236}">
                <a16:creationId xmlns:a16="http://schemas.microsoft.com/office/drawing/2014/main" id="{7A6D99F1-39AC-403E-A407-26B5CC39F787}"/>
              </a:ext>
            </a:extLst>
          </p:cNvPr>
          <p:cNvPicPr>
            <a:picLocks noChangeAspect="1"/>
          </p:cNvPicPr>
          <p:nvPr/>
        </p:nvPicPr>
        <p:blipFill>
          <a:blip r:embed="rId5"/>
          <a:stretch>
            <a:fillRect/>
          </a:stretch>
        </p:blipFill>
        <p:spPr>
          <a:xfrm>
            <a:off x="4988015" y="4739752"/>
            <a:ext cx="1845205" cy="1631642"/>
          </a:xfrm>
          <a:prstGeom prst="rect">
            <a:avLst/>
          </a:prstGeom>
        </p:spPr>
      </p:pic>
      <p:sp>
        <p:nvSpPr>
          <p:cNvPr id="13" name="Rectangle 11">
            <a:extLst>
              <a:ext uri="{FF2B5EF4-FFF2-40B4-BE49-F238E27FC236}">
                <a16:creationId xmlns:a16="http://schemas.microsoft.com/office/drawing/2014/main" id="{0CB5EE2C-E216-426B-8E07-ECB94917F84D}"/>
              </a:ext>
            </a:extLst>
          </p:cNvPr>
          <p:cNvSpPr txBox="1">
            <a:spLocks noChangeArrowheads="1"/>
          </p:cNvSpPr>
          <p:nvPr/>
        </p:nvSpPr>
        <p:spPr bwMode="auto">
          <a:xfrm>
            <a:off x="331788" y="413665"/>
            <a:ext cx="8805862" cy="86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r>
              <a:rPr lang="en-US" altLang="ja-JP" sz="3600" kern="0" dirty="0">
                <a:solidFill>
                  <a:srgbClr val="5F5F5F"/>
                </a:solidFill>
              </a:rPr>
              <a:t>Educator Vehicle</a:t>
            </a:r>
            <a:r>
              <a:rPr lang="ja-JP" altLang="en-US" sz="3600" kern="0" dirty="0">
                <a:solidFill>
                  <a:srgbClr val="5F5F5F"/>
                </a:solidFill>
              </a:rPr>
              <a:t>組立て</a:t>
            </a:r>
            <a:endParaRPr lang="en-US" altLang="ja-JP" sz="3600" kern="0" dirty="0">
              <a:solidFill>
                <a:srgbClr val="5F5F5F"/>
              </a:solidFill>
            </a:endParaRPr>
          </a:p>
        </p:txBody>
      </p:sp>
      <p:sp>
        <p:nvSpPr>
          <p:cNvPr id="2" name="正方形/長方形 1">
            <a:extLst>
              <a:ext uri="{FF2B5EF4-FFF2-40B4-BE49-F238E27FC236}">
                <a16:creationId xmlns:a16="http://schemas.microsoft.com/office/drawing/2014/main" id="{B21E5D71-3C22-4080-BE26-1A98935C292C}"/>
              </a:ext>
            </a:extLst>
          </p:cNvPr>
          <p:cNvSpPr/>
          <p:nvPr/>
        </p:nvSpPr>
        <p:spPr>
          <a:xfrm>
            <a:off x="5067055" y="3773250"/>
            <a:ext cx="3825426" cy="707886"/>
          </a:xfrm>
          <a:prstGeom prst="rect">
            <a:avLst/>
          </a:prstGeom>
        </p:spPr>
        <p:txBody>
          <a:bodyPr wrap="square">
            <a:spAutoFit/>
          </a:bodyPr>
          <a:lstStyle/>
          <a:p>
            <a:r>
              <a:rPr lang="en-US" altLang="ja-JP" sz="2000" kern="0" dirty="0">
                <a:solidFill>
                  <a:srgbClr val="FF0000"/>
                </a:solidFill>
              </a:rPr>
              <a:t>※</a:t>
            </a:r>
            <a:r>
              <a:rPr lang="ja-JP" altLang="en-US" sz="2000" kern="0">
                <a:solidFill>
                  <a:srgbClr val="FF0000"/>
                </a:solidFill>
              </a:rPr>
              <a:t>ケーブルのシールに接続</a:t>
            </a:r>
            <a:r>
              <a:rPr lang="ja-JP" altLang="en-US" sz="2000" kern="0" dirty="0">
                <a:solidFill>
                  <a:srgbClr val="FF0000"/>
                </a:solidFill>
              </a:rPr>
              <a:t>するデバイス、ポート名を記載</a:t>
            </a:r>
            <a:endParaRPr lang="ja-JP" altLang="en-US" sz="2000" dirty="0">
              <a:solidFill>
                <a:srgbClr val="FF0000"/>
              </a:solidFill>
            </a:endParaRPr>
          </a:p>
        </p:txBody>
      </p:sp>
    </p:spTree>
    <p:extLst>
      <p:ext uri="{BB962C8B-B14F-4D97-AF65-F5344CB8AC3E}">
        <p14:creationId xmlns:p14="http://schemas.microsoft.com/office/powerpoint/2010/main" val="346388964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スライド番号プレースホルダ 1">
            <a:extLst>
              <a:ext uri="{FF2B5EF4-FFF2-40B4-BE49-F238E27FC236}">
                <a16:creationId xmlns:a16="http://schemas.microsoft.com/office/drawing/2014/main" id="{580AD89C-05FA-4961-9F51-D9FDC336E5BE}"/>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4FE1D555-3DC6-4367-B753-E8D069197371}" type="slidenum">
              <a:rPr lang="en-US" altLang="ja-JP" sz="1400" smtClean="0"/>
              <a:pPr>
                <a:spcBef>
                  <a:spcPct val="0"/>
                </a:spcBef>
                <a:buFontTx/>
                <a:buNone/>
              </a:pPr>
              <a:t>86</a:t>
            </a:fld>
            <a:endParaRPr lang="en-US" altLang="ja-JP" sz="1400"/>
          </a:p>
        </p:txBody>
      </p:sp>
      <p:sp>
        <p:nvSpPr>
          <p:cNvPr id="16387" name="スライド番号プレースホルダ 3">
            <a:extLst>
              <a:ext uri="{FF2B5EF4-FFF2-40B4-BE49-F238E27FC236}">
                <a16:creationId xmlns:a16="http://schemas.microsoft.com/office/drawing/2014/main" id="{93EAFA60-A5BC-41B8-8491-E275E6185A85}"/>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80BF4F5-E64B-4B1C-A9EC-D6B3627A7FBB}" type="slidenum">
              <a:rPr lang="en-US" altLang="ja-JP" sz="1400"/>
              <a:pPr algn="r" eaLnBrk="1" hangingPunct="1">
                <a:spcBef>
                  <a:spcPct val="0"/>
                </a:spcBef>
                <a:buFontTx/>
                <a:buNone/>
              </a:pPr>
              <a:t>86</a:t>
            </a:fld>
            <a:endParaRPr lang="en-US" altLang="ja-JP" sz="1400"/>
          </a:p>
        </p:txBody>
      </p:sp>
      <p:sp>
        <p:nvSpPr>
          <p:cNvPr id="8" name="Rectangle 2">
            <a:extLst>
              <a:ext uri="{FF2B5EF4-FFF2-40B4-BE49-F238E27FC236}">
                <a16:creationId xmlns:a16="http://schemas.microsoft.com/office/drawing/2014/main" id="{61CBBDEB-A05B-4763-A3DA-3F68270CC60F}"/>
              </a:ext>
            </a:extLst>
          </p:cNvPr>
          <p:cNvSpPr txBox="1">
            <a:spLocks noChangeArrowheads="1"/>
          </p:cNvSpPr>
          <p:nvPr/>
        </p:nvSpPr>
        <p:spPr bwMode="auto">
          <a:xfrm>
            <a:off x="624681" y="1358770"/>
            <a:ext cx="7915275" cy="1480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pPr>
            <a:r>
              <a:rPr lang="en-US" altLang="ja-JP" sz="2000" kern="0" dirty="0">
                <a:solidFill>
                  <a:srgbClr val="5F5F5F"/>
                </a:solidFill>
              </a:rPr>
              <a:t>Educator Vehicle</a:t>
            </a:r>
            <a:r>
              <a:rPr lang="ja-JP" altLang="en-US" sz="2000" kern="0" dirty="0">
                <a:solidFill>
                  <a:srgbClr val="5F5F5F"/>
                </a:solidFill>
              </a:rPr>
              <a:t>の組立て</a:t>
            </a:r>
            <a:endParaRPr lang="en-US" altLang="ja-JP" sz="2000" kern="0" dirty="0">
              <a:solidFill>
                <a:srgbClr val="5F5F5F"/>
              </a:solidFill>
            </a:endParaRPr>
          </a:p>
          <a:p>
            <a:pPr lvl="1" eaLnBrk="1" hangingPunct="1">
              <a:lnSpc>
                <a:spcPct val="80000"/>
              </a:lnSpc>
            </a:pPr>
            <a:r>
              <a:rPr lang="ja-JP" altLang="en-US" sz="1600" kern="0" dirty="0">
                <a:solidFill>
                  <a:srgbClr val="5F5F5F"/>
                </a:solidFill>
              </a:rPr>
              <a:t>右側のタッチセンサを取り付け</a:t>
            </a:r>
            <a:endParaRPr lang="en-US" altLang="ja-JP" sz="1600" kern="0" dirty="0">
              <a:solidFill>
                <a:srgbClr val="5F5F5F"/>
              </a:solidFill>
            </a:endParaRPr>
          </a:p>
          <a:p>
            <a:pPr lvl="1" eaLnBrk="1" hangingPunct="1">
              <a:lnSpc>
                <a:spcPct val="80000"/>
              </a:lnSpc>
            </a:pPr>
            <a:endParaRPr lang="en-US" altLang="ja-JP" sz="1600" kern="0" dirty="0">
              <a:solidFill>
                <a:srgbClr val="5F5F5F"/>
              </a:solidFill>
            </a:endParaRPr>
          </a:p>
          <a:p>
            <a:pPr lvl="1" eaLnBrk="1" hangingPunct="1">
              <a:lnSpc>
                <a:spcPct val="80000"/>
              </a:lnSpc>
            </a:pPr>
            <a:endParaRPr lang="en-US" altLang="ja-JP" sz="1600" kern="0" dirty="0">
              <a:solidFill>
                <a:srgbClr val="5F5F5F"/>
              </a:solidFill>
            </a:endParaRPr>
          </a:p>
          <a:p>
            <a:pPr lvl="1" eaLnBrk="1" hangingPunct="1">
              <a:lnSpc>
                <a:spcPct val="80000"/>
              </a:lnSpc>
            </a:pPr>
            <a:endParaRPr lang="en-US" altLang="ja-JP" sz="1600" kern="0" dirty="0">
              <a:solidFill>
                <a:srgbClr val="5F5F5F"/>
              </a:solidFill>
            </a:endParaRPr>
          </a:p>
          <a:p>
            <a:pPr lvl="1" eaLnBrk="1" hangingPunct="1">
              <a:lnSpc>
                <a:spcPct val="80000"/>
              </a:lnSpc>
            </a:pPr>
            <a:endParaRPr lang="en-US" altLang="ja-JP" sz="1600" kern="0" dirty="0">
              <a:solidFill>
                <a:srgbClr val="5F5F5F"/>
              </a:solidFill>
            </a:endParaRPr>
          </a:p>
          <a:p>
            <a:pPr lvl="1" eaLnBrk="1" hangingPunct="1">
              <a:lnSpc>
                <a:spcPct val="80000"/>
              </a:lnSpc>
            </a:pPr>
            <a:endParaRPr lang="en-US" altLang="ja-JP" sz="1600" kern="0" dirty="0">
              <a:solidFill>
                <a:srgbClr val="5F5F5F"/>
              </a:solidFill>
            </a:endParaRPr>
          </a:p>
          <a:p>
            <a:pPr lvl="1" eaLnBrk="1" hangingPunct="1">
              <a:lnSpc>
                <a:spcPct val="80000"/>
              </a:lnSpc>
            </a:pPr>
            <a:endParaRPr lang="en-US" altLang="ja-JP" sz="1600" kern="0" dirty="0">
              <a:solidFill>
                <a:srgbClr val="5F5F5F"/>
              </a:solidFill>
            </a:endParaRPr>
          </a:p>
          <a:p>
            <a:pPr lvl="1" eaLnBrk="1" hangingPunct="1">
              <a:lnSpc>
                <a:spcPct val="80000"/>
              </a:lnSpc>
            </a:pPr>
            <a:endParaRPr lang="en-US" altLang="ja-JP" sz="1600" kern="0" dirty="0">
              <a:solidFill>
                <a:srgbClr val="5F5F5F"/>
              </a:solidFill>
            </a:endParaRPr>
          </a:p>
          <a:p>
            <a:pPr marL="457200" lvl="1" indent="0" eaLnBrk="1" hangingPunct="1">
              <a:lnSpc>
                <a:spcPct val="80000"/>
              </a:lnSpc>
              <a:buNone/>
            </a:pPr>
            <a:endParaRPr lang="en-US" altLang="ja-JP" sz="1600" kern="0" dirty="0">
              <a:solidFill>
                <a:srgbClr val="5F5F5F"/>
              </a:solidFill>
            </a:endParaRPr>
          </a:p>
          <a:p>
            <a:pPr lvl="1" eaLnBrk="1" hangingPunct="1">
              <a:lnSpc>
                <a:spcPct val="80000"/>
              </a:lnSpc>
            </a:pPr>
            <a:r>
              <a:rPr lang="ja-JP" altLang="en-US" sz="1600" kern="0" dirty="0">
                <a:solidFill>
                  <a:srgbClr val="5F5F5F"/>
                </a:solidFill>
              </a:rPr>
              <a:t>タッチセンサと</a:t>
            </a:r>
            <a:r>
              <a:rPr lang="en-US" altLang="ja-JP" sz="1600" kern="0" dirty="0">
                <a:solidFill>
                  <a:srgbClr val="5F5F5F"/>
                </a:solidFill>
              </a:rPr>
              <a:t>EV3</a:t>
            </a:r>
            <a:r>
              <a:rPr lang="ja-JP" altLang="en-US" sz="1600" kern="0" dirty="0">
                <a:solidFill>
                  <a:srgbClr val="5F5F5F"/>
                </a:solidFill>
              </a:rPr>
              <a:t>をケーブルで接続</a:t>
            </a:r>
            <a:endParaRPr lang="en-US" altLang="ja-JP" sz="1600" kern="0" dirty="0">
              <a:solidFill>
                <a:srgbClr val="5F5F5F"/>
              </a:solidFill>
            </a:endParaRPr>
          </a:p>
        </p:txBody>
      </p:sp>
      <p:sp>
        <p:nvSpPr>
          <p:cNvPr id="13" name="Rectangle 11">
            <a:extLst>
              <a:ext uri="{FF2B5EF4-FFF2-40B4-BE49-F238E27FC236}">
                <a16:creationId xmlns:a16="http://schemas.microsoft.com/office/drawing/2014/main" id="{0CB5EE2C-E216-426B-8E07-ECB94917F84D}"/>
              </a:ext>
            </a:extLst>
          </p:cNvPr>
          <p:cNvSpPr txBox="1">
            <a:spLocks noChangeArrowheads="1"/>
          </p:cNvSpPr>
          <p:nvPr/>
        </p:nvSpPr>
        <p:spPr bwMode="auto">
          <a:xfrm>
            <a:off x="331788" y="413665"/>
            <a:ext cx="8805862" cy="86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r>
              <a:rPr lang="en-US" altLang="ja-JP" sz="3600" kern="0" dirty="0">
                <a:solidFill>
                  <a:srgbClr val="5F5F5F"/>
                </a:solidFill>
              </a:rPr>
              <a:t>Educator Vehicle</a:t>
            </a:r>
            <a:r>
              <a:rPr lang="ja-JP" altLang="en-US" sz="3600" kern="0" dirty="0">
                <a:solidFill>
                  <a:srgbClr val="5F5F5F"/>
                </a:solidFill>
              </a:rPr>
              <a:t>組立て</a:t>
            </a:r>
            <a:endParaRPr lang="en-US" altLang="ja-JP" sz="3600" kern="0" dirty="0">
              <a:solidFill>
                <a:srgbClr val="5F5F5F"/>
              </a:solidFill>
            </a:endParaRPr>
          </a:p>
        </p:txBody>
      </p:sp>
      <p:pic>
        <p:nvPicPr>
          <p:cNvPr id="2050" name="Picture 2">
            <a:extLst>
              <a:ext uri="{FF2B5EF4-FFF2-40B4-BE49-F238E27FC236}">
                <a16:creationId xmlns:a16="http://schemas.microsoft.com/office/drawing/2014/main" id="{9D0B8FC5-6F0C-4DA0-AA4D-79E7E08885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6684" y="1943836"/>
            <a:ext cx="2115235" cy="158642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91F24D2E-2D65-49C9-B58C-E66912DF9A6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52019" y="1943835"/>
            <a:ext cx="2115236" cy="1586427"/>
          </a:xfrm>
          <a:prstGeom prst="rect">
            <a:avLst/>
          </a:prstGeom>
          <a:noFill/>
          <a:extLst>
            <a:ext uri="{909E8E84-426E-40DD-AFC4-6F175D3DCCD1}">
              <a14:hiddenFill xmlns:a14="http://schemas.microsoft.com/office/drawing/2010/main">
                <a:solidFill>
                  <a:srgbClr val="FFFFFF"/>
                </a:solidFill>
              </a14:hiddenFill>
            </a:ext>
          </a:extLst>
        </p:spPr>
      </p:pic>
      <p:pic>
        <p:nvPicPr>
          <p:cNvPr id="11" name="図 10">
            <a:extLst>
              <a:ext uri="{FF2B5EF4-FFF2-40B4-BE49-F238E27FC236}">
                <a16:creationId xmlns:a16="http://schemas.microsoft.com/office/drawing/2014/main" id="{F45F4B6F-E3B9-40C6-A132-ACF483241CF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6200000">
            <a:off x="1774191" y="4471616"/>
            <a:ext cx="2220247" cy="1665185"/>
          </a:xfrm>
          <a:prstGeom prst="rect">
            <a:avLst/>
          </a:prstGeom>
        </p:spPr>
      </p:pic>
      <p:sp>
        <p:nvSpPr>
          <p:cNvPr id="2" name="楕円 1">
            <a:extLst>
              <a:ext uri="{FF2B5EF4-FFF2-40B4-BE49-F238E27FC236}">
                <a16:creationId xmlns:a16="http://schemas.microsoft.com/office/drawing/2014/main" id="{B0741BE2-5941-4F5F-832A-16D25371ED82}"/>
              </a:ext>
            </a:extLst>
          </p:cNvPr>
          <p:cNvSpPr/>
          <p:nvPr/>
        </p:nvSpPr>
        <p:spPr>
          <a:xfrm>
            <a:off x="2276745" y="5679251"/>
            <a:ext cx="450050" cy="27003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楕円 13">
            <a:extLst>
              <a:ext uri="{FF2B5EF4-FFF2-40B4-BE49-F238E27FC236}">
                <a16:creationId xmlns:a16="http://schemas.microsoft.com/office/drawing/2014/main" id="{5D265A9C-F6C2-41A6-AA61-FB5986C44236}"/>
              </a:ext>
            </a:extLst>
          </p:cNvPr>
          <p:cNvSpPr/>
          <p:nvPr/>
        </p:nvSpPr>
        <p:spPr>
          <a:xfrm>
            <a:off x="3131840" y="5679251"/>
            <a:ext cx="450050" cy="27003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054" name="Picture 6">
            <a:extLst>
              <a:ext uri="{FF2B5EF4-FFF2-40B4-BE49-F238E27FC236}">
                <a16:creationId xmlns:a16="http://schemas.microsoft.com/office/drawing/2014/main" id="{BD6FE728-C311-4922-875D-1053A32F97A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07598" y="4194085"/>
            <a:ext cx="1777857" cy="1085670"/>
          </a:xfrm>
          <a:prstGeom prst="rect">
            <a:avLst/>
          </a:prstGeom>
          <a:noFill/>
          <a:extLst>
            <a:ext uri="{909E8E84-426E-40DD-AFC4-6F175D3DCCD1}">
              <a14:hiddenFill xmlns:a14="http://schemas.microsoft.com/office/drawing/2010/main">
                <a:solidFill>
                  <a:srgbClr val="FFFFFF"/>
                </a:solidFill>
              </a14:hiddenFill>
            </a:ext>
          </a:extLst>
        </p:spPr>
      </p:pic>
      <p:cxnSp>
        <p:nvCxnSpPr>
          <p:cNvPr id="6" name="直線コネクタ 5">
            <a:extLst>
              <a:ext uri="{FF2B5EF4-FFF2-40B4-BE49-F238E27FC236}">
                <a16:creationId xmlns:a16="http://schemas.microsoft.com/office/drawing/2014/main" id="{91CC6C07-1799-4B0A-B86B-8D9C743BAEDF}"/>
              </a:ext>
            </a:extLst>
          </p:cNvPr>
          <p:cNvCxnSpPr>
            <a:cxnSpLocks/>
          </p:cNvCxnSpPr>
          <p:nvPr/>
        </p:nvCxnSpPr>
        <p:spPr>
          <a:xfrm flipV="1">
            <a:off x="2726795" y="4614136"/>
            <a:ext cx="2565285" cy="1195769"/>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4805FA85-29E6-4629-B695-33AA6E550CFE}"/>
              </a:ext>
            </a:extLst>
          </p:cNvPr>
          <p:cNvCxnSpPr>
            <a:cxnSpLocks/>
          </p:cNvCxnSpPr>
          <p:nvPr/>
        </p:nvCxnSpPr>
        <p:spPr>
          <a:xfrm flipV="1">
            <a:off x="3581890" y="4614136"/>
            <a:ext cx="843766" cy="1195769"/>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20" name="吹き出し: 角を丸めた四角形 19">
            <a:extLst>
              <a:ext uri="{FF2B5EF4-FFF2-40B4-BE49-F238E27FC236}">
                <a16:creationId xmlns:a16="http://schemas.microsoft.com/office/drawing/2014/main" id="{1ACCCEB3-D391-4247-ADD1-10ADD3E8BE48}"/>
              </a:ext>
            </a:extLst>
          </p:cNvPr>
          <p:cNvSpPr/>
          <p:nvPr/>
        </p:nvSpPr>
        <p:spPr>
          <a:xfrm>
            <a:off x="4917847" y="5254744"/>
            <a:ext cx="3434573" cy="765085"/>
          </a:xfrm>
          <a:prstGeom prst="wedgeRoundRectCallout">
            <a:avLst>
              <a:gd name="adj1" fmla="val -35938"/>
              <a:gd name="adj2" fmla="val -74650"/>
              <a:gd name="adj3" fmla="val 16667"/>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dirty="0">
                <a:solidFill>
                  <a:schemeClr val="tx1"/>
                </a:solidFill>
              </a:rPr>
              <a:t>右側のタッチセンサ</a:t>
            </a:r>
            <a:r>
              <a:rPr lang="ja-JP" altLang="en-US" dirty="0">
                <a:solidFill>
                  <a:schemeClr val="tx1"/>
                </a:solidFill>
              </a:rPr>
              <a:t>をポート</a:t>
            </a:r>
            <a:r>
              <a:rPr lang="en-US" altLang="ja-JP" dirty="0">
                <a:solidFill>
                  <a:schemeClr val="tx1"/>
                </a:solidFill>
              </a:rPr>
              <a:t>3</a:t>
            </a:r>
            <a:r>
              <a:rPr lang="ja-JP" altLang="en-US" dirty="0">
                <a:solidFill>
                  <a:schemeClr val="tx1"/>
                </a:solidFill>
              </a:rPr>
              <a:t>に接続</a:t>
            </a:r>
            <a:endParaRPr lang="en-US" altLang="ja-JP" dirty="0">
              <a:solidFill>
                <a:schemeClr val="tx1"/>
              </a:solidFill>
            </a:endParaRPr>
          </a:p>
          <a:p>
            <a:r>
              <a:rPr kumimoji="1" lang="ja-JP" altLang="en-US" dirty="0">
                <a:solidFill>
                  <a:schemeClr val="tx1"/>
                </a:solidFill>
              </a:rPr>
              <a:t>左側のタッチセンサをポート</a:t>
            </a:r>
            <a:r>
              <a:rPr kumimoji="1" lang="en-US" altLang="ja-JP" dirty="0">
                <a:solidFill>
                  <a:schemeClr val="tx1"/>
                </a:solidFill>
              </a:rPr>
              <a:t>1</a:t>
            </a:r>
            <a:r>
              <a:rPr kumimoji="1" lang="ja-JP" altLang="en-US" dirty="0">
                <a:solidFill>
                  <a:schemeClr val="tx1"/>
                </a:solidFill>
              </a:rPr>
              <a:t>に接続</a:t>
            </a:r>
          </a:p>
        </p:txBody>
      </p:sp>
      <p:sp>
        <p:nvSpPr>
          <p:cNvPr id="15" name="正方形/長方形 14">
            <a:extLst>
              <a:ext uri="{FF2B5EF4-FFF2-40B4-BE49-F238E27FC236}">
                <a16:creationId xmlns:a16="http://schemas.microsoft.com/office/drawing/2014/main" id="{FA9DE017-8D85-47ED-B761-2626D4428D6C}"/>
              </a:ext>
            </a:extLst>
          </p:cNvPr>
          <p:cNvSpPr/>
          <p:nvPr/>
        </p:nvSpPr>
        <p:spPr>
          <a:xfrm>
            <a:off x="6276145" y="3773250"/>
            <a:ext cx="2616336" cy="1015663"/>
          </a:xfrm>
          <a:prstGeom prst="rect">
            <a:avLst/>
          </a:prstGeom>
        </p:spPr>
        <p:txBody>
          <a:bodyPr wrap="square">
            <a:spAutoFit/>
          </a:bodyPr>
          <a:lstStyle/>
          <a:p>
            <a:r>
              <a:rPr lang="en-US" altLang="ja-JP" sz="2000" kern="0" dirty="0">
                <a:solidFill>
                  <a:srgbClr val="FF0000"/>
                </a:solidFill>
              </a:rPr>
              <a:t>※</a:t>
            </a:r>
            <a:r>
              <a:rPr lang="ja-JP" altLang="en-US" sz="2000" kern="0" dirty="0">
                <a:solidFill>
                  <a:srgbClr val="FF0000"/>
                </a:solidFill>
              </a:rPr>
              <a:t>ケーブルのシールに接続するデバイス、ポート名を記載</a:t>
            </a:r>
            <a:endParaRPr lang="ja-JP" altLang="en-US" sz="2000" dirty="0">
              <a:solidFill>
                <a:srgbClr val="FF0000"/>
              </a:solidFill>
            </a:endParaRPr>
          </a:p>
        </p:txBody>
      </p:sp>
    </p:spTree>
    <p:extLst>
      <p:ext uri="{BB962C8B-B14F-4D97-AF65-F5344CB8AC3E}">
        <p14:creationId xmlns:p14="http://schemas.microsoft.com/office/powerpoint/2010/main" val="23484662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200" dirty="0">
                <a:solidFill>
                  <a:srgbClr val="5F5F5F"/>
                </a:solidFill>
              </a:rPr>
              <a:t>EV3</a:t>
            </a:r>
            <a:r>
              <a:rPr lang="ja-JP" altLang="en-US" sz="3200" dirty="0">
                <a:solidFill>
                  <a:srgbClr val="5F5F5F"/>
                </a:solidFill>
              </a:rPr>
              <a:t>との接続</a:t>
            </a:r>
            <a:endParaRPr lang="en-US" altLang="ja-JP" sz="3200" dirty="0">
              <a:solidFill>
                <a:srgbClr val="5F5F5F"/>
              </a:solidFill>
            </a:endParaRPr>
          </a:p>
        </p:txBody>
      </p:sp>
      <p:sp>
        <p:nvSpPr>
          <p:cNvPr id="9" name="Rectangle 2">
            <a:extLst>
              <a:ext uri="{FF2B5EF4-FFF2-40B4-BE49-F238E27FC236}">
                <a16:creationId xmlns:a16="http://schemas.microsoft.com/office/drawing/2014/main" id="{1FFD7DE2-1D15-4795-AADE-7B437684356B}"/>
              </a:ext>
            </a:extLst>
          </p:cNvPr>
          <p:cNvSpPr txBox="1">
            <a:spLocks noChangeArrowheads="1"/>
          </p:cNvSpPr>
          <p:nvPr/>
        </p:nvSpPr>
        <p:spPr bwMode="auto">
          <a:xfrm>
            <a:off x="460375" y="1268413"/>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200" kern="0" dirty="0">
                <a:solidFill>
                  <a:srgbClr val="5F5F5F"/>
                </a:solidFill>
              </a:rPr>
              <a:t>電源投入</a:t>
            </a:r>
            <a:endParaRPr lang="en-US" altLang="ja-JP" sz="2200" kern="0" dirty="0">
              <a:solidFill>
                <a:srgbClr val="5F5F5F"/>
              </a:solidFill>
            </a:endParaRPr>
          </a:p>
          <a:p>
            <a:pPr lvl="1" eaLnBrk="1" hangingPunct="1">
              <a:lnSpc>
                <a:spcPct val="80000"/>
              </a:lnSpc>
              <a:defRPr/>
            </a:pPr>
            <a:r>
              <a:rPr lang="ja-JP" altLang="en-US" sz="1200" kern="0" dirty="0">
                <a:solidFill>
                  <a:srgbClr val="5F5F5F"/>
                </a:solidFill>
              </a:rPr>
              <a:t>中央のボタンを押す</a:t>
            </a:r>
            <a:endParaRPr lang="en-US" altLang="ja-JP" sz="1200" kern="0" dirty="0">
              <a:solidFill>
                <a:srgbClr val="5F5F5F"/>
              </a:solidFill>
            </a:endParaRPr>
          </a:p>
        </p:txBody>
      </p:sp>
      <p:sp>
        <p:nvSpPr>
          <p:cNvPr id="10" name="Rectangle 2">
            <a:extLst>
              <a:ext uri="{FF2B5EF4-FFF2-40B4-BE49-F238E27FC236}">
                <a16:creationId xmlns:a16="http://schemas.microsoft.com/office/drawing/2014/main" id="{E8268E56-0A70-4E3F-8E06-E0C2B9EEE37F}"/>
              </a:ext>
            </a:extLst>
          </p:cNvPr>
          <p:cNvSpPr txBox="1">
            <a:spLocks noChangeArrowheads="1"/>
          </p:cNvSpPr>
          <p:nvPr/>
        </p:nvSpPr>
        <p:spPr bwMode="auto">
          <a:xfrm>
            <a:off x="460375" y="3158970"/>
            <a:ext cx="8326438" cy="31053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2000" kern="0" dirty="0">
              <a:solidFill>
                <a:srgbClr val="5F5F5F"/>
              </a:solidFill>
            </a:endParaRPr>
          </a:p>
        </p:txBody>
      </p:sp>
      <p:pic>
        <p:nvPicPr>
          <p:cNvPr id="264194" name="Picture 2" descr="ev3_on.jpg">
            <a:extLst>
              <a:ext uri="{FF2B5EF4-FFF2-40B4-BE49-F238E27FC236}">
                <a16:creationId xmlns:a16="http://schemas.microsoft.com/office/drawing/2014/main" id="{6853C8AB-7B86-43CD-A4D2-1FF26B2720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06815" y="1307178"/>
            <a:ext cx="1239634" cy="1652845"/>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2">
            <a:extLst>
              <a:ext uri="{FF2B5EF4-FFF2-40B4-BE49-F238E27FC236}">
                <a16:creationId xmlns:a16="http://schemas.microsoft.com/office/drawing/2014/main" id="{40E4D42C-DFF1-4D62-B337-4E94360A1F5F}"/>
              </a:ext>
            </a:extLst>
          </p:cNvPr>
          <p:cNvSpPr txBox="1">
            <a:spLocks noChangeArrowheads="1"/>
          </p:cNvSpPr>
          <p:nvPr/>
        </p:nvSpPr>
        <p:spPr bwMode="auto">
          <a:xfrm>
            <a:off x="460375" y="3248980"/>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200" kern="0" dirty="0">
                <a:solidFill>
                  <a:srgbClr val="5F5F5F"/>
                </a:solidFill>
              </a:rPr>
              <a:t>無線</a:t>
            </a:r>
            <a:r>
              <a:rPr lang="en-US" altLang="ja-JP" sz="2200" kern="0" dirty="0">
                <a:solidFill>
                  <a:srgbClr val="5F5F5F"/>
                </a:solidFill>
              </a:rPr>
              <a:t>LAN</a:t>
            </a:r>
            <a:r>
              <a:rPr lang="ja-JP" altLang="en-US" sz="2200" kern="0" dirty="0">
                <a:solidFill>
                  <a:srgbClr val="5F5F5F"/>
                </a:solidFill>
              </a:rPr>
              <a:t>アクセスポイントの利用</a:t>
            </a:r>
            <a:endParaRPr lang="en-US" altLang="ja-JP" sz="2200" kern="0" dirty="0">
              <a:solidFill>
                <a:srgbClr val="5F5F5F"/>
              </a:solidFill>
            </a:endParaRPr>
          </a:p>
          <a:p>
            <a:pPr lvl="1" eaLnBrk="1" hangingPunct="1">
              <a:lnSpc>
                <a:spcPct val="80000"/>
              </a:lnSpc>
              <a:defRPr/>
            </a:pPr>
            <a:r>
              <a:rPr lang="en-US" altLang="ja-JP" sz="1800" kern="0" dirty="0">
                <a:solidFill>
                  <a:srgbClr val="5F5F5F"/>
                </a:solidFill>
              </a:rPr>
              <a:t>EV3</a:t>
            </a:r>
            <a:r>
              <a:rPr lang="ja-JP" altLang="en-US" sz="1800" kern="0" dirty="0">
                <a:solidFill>
                  <a:srgbClr val="5F5F5F"/>
                </a:solidFill>
              </a:rPr>
              <a:t>を無線</a:t>
            </a:r>
            <a:r>
              <a:rPr lang="en-US" altLang="ja-JP" sz="1800" kern="0" dirty="0">
                <a:solidFill>
                  <a:srgbClr val="5F5F5F"/>
                </a:solidFill>
              </a:rPr>
              <a:t>LAN</a:t>
            </a:r>
            <a:r>
              <a:rPr lang="ja-JP" altLang="en-US" sz="1800" kern="0" dirty="0">
                <a:solidFill>
                  <a:srgbClr val="5F5F5F"/>
                </a:solidFill>
              </a:rPr>
              <a:t>アクセスポイント化、</a:t>
            </a:r>
            <a:r>
              <a:rPr lang="en-US" altLang="ja-JP" sz="1800" kern="0" dirty="0">
                <a:solidFill>
                  <a:srgbClr val="5F5F5F"/>
                </a:solidFill>
              </a:rPr>
              <a:t>RTC</a:t>
            </a:r>
            <a:r>
              <a:rPr lang="ja-JP" altLang="en-US" sz="1800" kern="0" dirty="0">
                <a:solidFill>
                  <a:srgbClr val="5F5F5F"/>
                </a:solidFill>
              </a:rPr>
              <a:t>やネームサーバーの起動を行うためには、手動でスクリプトファイルを実行する必要があります</a:t>
            </a:r>
            <a:endParaRPr lang="en-US" altLang="ja-JP" sz="1800" kern="0" dirty="0">
              <a:solidFill>
                <a:srgbClr val="5F5F5F"/>
              </a:solidFill>
            </a:endParaRPr>
          </a:p>
          <a:p>
            <a:pPr lvl="2" eaLnBrk="1" hangingPunct="1">
              <a:lnSpc>
                <a:spcPct val="80000"/>
              </a:lnSpc>
              <a:defRPr/>
            </a:pPr>
            <a:r>
              <a:rPr lang="ja-JP" altLang="en-US" sz="1400" kern="0" dirty="0">
                <a:solidFill>
                  <a:srgbClr val="5F5F5F"/>
                </a:solidFill>
              </a:rPr>
              <a:t>ボタン操作で「</a:t>
            </a:r>
            <a:r>
              <a:rPr lang="en-US" altLang="ja-JP" sz="1400" b="1" kern="0" dirty="0">
                <a:solidFill>
                  <a:srgbClr val="FF0000"/>
                </a:solidFill>
              </a:rPr>
              <a:t>File Browser</a:t>
            </a:r>
            <a:r>
              <a:rPr lang="ja-JP" altLang="en-US" sz="1400" kern="0" dirty="0">
                <a:solidFill>
                  <a:srgbClr val="5F5F5F"/>
                </a:solidFill>
              </a:rPr>
              <a:t>」→「</a:t>
            </a:r>
            <a:r>
              <a:rPr lang="en-US" altLang="ja-JP" sz="1400" b="1" kern="0" dirty="0">
                <a:solidFill>
                  <a:srgbClr val="FF0000"/>
                </a:solidFill>
              </a:rPr>
              <a:t>scripts</a:t>
            </a:r>
            <a:r>
              <a:rPr lang="ja-JP" altLang="en-US" sz="1400" kern="0" dirty="0">
                <a:solidFill>
                  <a:srgbClr val="5F5F5F"/>
                </a:solidFill>
              </a:rPr>
              <a:t>」→「</a:t>
            </a:r>
            <a:r>
              <a:rPr lang="en-US" altLang="ja-JP" sz="1400" b="1" kern="0" dirty="0">
                <a:solidFill>
                  <a:srgbClr val="FF0000"/>
                </a:solidFill>
              </a:rPr>
              <a:t>start_ap.sh</a:t>
            </a:r>
            <a:r>
              <a:rPr lang="ja-JP" altLang="en-US" sz="1400" kern="0" dirty="0">
                <a:solidFill>
                  <a:srgbClr val="5F5F5F"/>
                </a:solidFill>
              </a:rPr>
              <a:t>」を選択</a:t>
            </a:r>
            <a:endParaRPr lang="en-US" altLang="ja-JP" sz="1400" kern="0" dirty="0">
              <a:solidFill>
                <a:srgbClr val="5F5F5F"/>
              </a:solidFill>
            </a:endParaRPr>
          </a:p>
          <a:p>
            <a:pPr lvl="1" eaLnBrk="1" hangingPunct="1">
              <a:lnSpc>
                <a:spcPct val="80000"/>
              </a:lnSpc>
              <a:defRPr/>
            </a:pPr>
            <a:endParaRPr lang="en-US" altLang="ja-JP" sz="1600" kern="0" dirty="0">
              <a:solidFill>
                <a:srgbClr val="5F5F5F"/>
              </a:solidFill>
            </a:endParaRPr>
          </a:p>
        </p:txBody>
      </p:sp>
      <p:pic>
        <p:nvPicPr>
          <p:cNvPr id="3" name="図 2">
            <a:extLst>
              <a:ext uri="{FF2B5EF4-FFF2-40B4-BE49-F238E27FC236}">
                <a16:creationId xmlns:a16="http://schemas.microsoft.com/office/drawing/2014/main" id="{254F05DB-B474-4D61-83CB-FFE6DFC6AD5A}"/>
              </a:ext>
            </a:extLst>
          </p:cNvPr>
          <p:cNvPicPr>
            <a:picLocks noChangeAspect="1"/>
          </p:cNvPicPr>
          <p:nvPr/>
        </p:nvPicPr>
        <p:blipFill>
          <a:blip r:embed="rId4"/>
          <a:stretch>
            <a:fillRect/>
          </a:stretch>
        </p:blipFill>
        <p:spPr>
          <a:xfrm>
            <a:off x="71500" y="4611865"/>
            <a:ext cx="2670449" cy="1742460"/>
          </a:xfrm>
          <a:prstGeom prst="rect">
            <a:avLst/>
          </a:prstGeom>
        </p:spPr>
      </p:pic>
      <p:pic>
        <p:nvPicPr>
          <p:cNvPr id="4" name="図 3">
            <a:extLst>
              <a:ext uri="{FF2B5EF4-FFF2-40B4-BE49-F238E27FC236}">
                <a16:creationId xmlns:a16="http://schemas.microsoft.com/office/drawing/2014/main" id="{190827E7-00F5-4EEA-8DF8-93D107B8B380}"/>
              </a:ext>
            </a:extLst>
          </p:cNvPr>
          <p:cNvPicPr>
            <a:picLocks noChangeAspect="1"/>
          </p:cNvPicPr>
          <p:nvPr/>
        </p:nvPicPr>
        <p:blipFill>
          <a:blip r:embed="rId5"/>
          <a:stretch>
            <a:fillRect/>
          </a:stretch>
        </p:blipFill>
        <p:spPr>
          <a:xfrm>
            <a:off x="3372019" y="4597563"/>
            <a:ext cx="2476291" cy="1749826"/>
          </a:xfrm>
          <a:prstGeom prst="rect">
            <a:avLst/>
          </a:prstGeom>
        </p:spPr>
      </p:pic>
      <p:pic>
        <p:nvPicPr>
          <p:cNvPr id="6" name="図 5">
            <a:extLst>
              <a:ext uri="{FF2B5EF4-FFF2-40B4-BE49-F238E27FC236}">
                <a16:creationId xmlns:a16="http://schemas.microsoft.com/office/drawing/2014/main" id="{64279AE0-71B3-419E-A7EC-A26F1A1FFE17}"/>
              </a:ext>
            </a:extLst>
          </p:cNvPr>
          <p:cNvPicPr>
            <a:picLocks noChangeAspect="1"/>
          </p:cNvPicPr>
          <p:nvPr/>
        </p:nvPicPr>
        <p:blipFill>
          <a:blip r:embed="rId6"/>
          <a:stretch>
            <a:fillRect/>
          </a:stretch>
        </p:blipFill>
        <p:spPr>
          <a:xfrm>
            <a:off x="6476700" y="4580240"/>
            <a:ext cx="2546775" cy="1717649"/>
          </a:xfrm>
          <a:prstGeom prst="rect">
            <a:avLst/>
          </a:prstGeom>
        </p:spPr>
      </p:pic>
      <p:sp>
        <p:nvSpPr>
          <p:cNvPr id="11" name="矢印: 右 10">
            <a:extLst>
              <a:ext uri="{FF2B5EF4-FFF2-40B4-BE49-F238E27FC236}">
                <a16:creationId xmlns:a16="http://schemas.microsoft.com/office/drawing/2014/main" id="{C7998ABC-81A0-448D-8F32-F81E4C095D41}"/>
              </a:ext>
            </a:extLst>
          </p:cNvPr>
          <p:cNvSpPr/>
          <p:nvPr/>
        </p:nvSpPr>
        <p:spPr>
          <a:xfrm>
            <a:off x="2831959" y="4914165"/>
            <a:ext cx="495055" cy="11251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矢印: 右 13">
            <a:extLst>
              <a:ext uri="{FF2B5EF4-FFF2-40B4-BE49-F238E27FC236}">
                <a16:creationId xmlns:a16="http://schemas.microsoft.com/office/drawing/2014/main" id="{6633BF41-2B6C-4444-B4B8-128F7D2381F0}"/>
              </a:ext>
            </a:extLst>
          </p:cNvPr>
          <p:cNvSpPr/>
          <p:nvPr/>
        </p:nvSpPr>
        <p:spPr>
          <a:xfrm>
            <a:off x="5917195" y="4920532"/>
            <a:ext cx="495055" cy="11251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91805486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200" dirty="0">
                <a:solidFill>
                  <a:srgbClr val="5F5F5F"/>
                </a:solidFill>
              </a:rPr>
              <a:t>EV3</a:t>
            </a:r>
            <a:r>
              <a:rPr lang="ja-JP" altLang="en-US" sz="3200" dirty="0">
                <a:solidFill>
                  <a:srgbClr val="5F5F5F"/>
                </a:solidFill>
              </a:rPr>
              <a:t>との接続</a:t>
            </a:r>
            <a:endParaRPr lang="en-US" altLang="ja-JP" sz="3200" dirty="0">
              <a:solidFill>
                <a:srgbClr val="5F5F5F"/>
              </a:solidFill>
            </a:endParaRPr>
          </a:p>
        </p:txBody>
      </p:sp>
      <p:sp>
        <p:nvSpPr>
          <p:cNvPr id="9" name="Rectangle 2">
            <a:extLst>
              <a:ext uri="{FF2B5EF4-FFF2-40B4-BE49-F238E27FC236}">
                <a16:creationId xmlns:a16="http://schemas.microsoft.com/office/drawing/2014/main" id="{1FFD7DE2-1D15-4795-AADE-7B437684356B}"/>
              </a:ext>
            </a:extLst>
          </p:cNvPr>
          <p:cNvSpPr txBox="1">
            <a:spLocks noChangeArrowheads="1"/>
          </p:cNvSpPr>
          <p:nvPr/>
        </p:nvSpPr>
        <p:spPr bwMode="auto">
          <a:xfrm>
            <a:off x="460375" y="1268413"/>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200" kern="0" dirty="0">
                <a:solidFill>
                  <a:srgbClr val="5F5F5F"/>
                </a:solidFill>
              </a:rPr>
              <a:t>無線</a:t>
            </a:r>
            <a:r>
              <a:rPr lang="en-US" altLang="ja-JP" sz="2200" kern="0" dirty="0">
                <a:solidFill>
                  <a:srgbClr val="5F5F5F"/>
                </a:solidFill>
              </a:rPr>
              <a:t>LAN</a:t>
            </a:r>
            <a:r>
              <a:rPr lang="ja-JP" altLang="en-US" sz="2200" kern="0" dirty="0">
                <a:solidFill>
                  <a:srgbClr val="5F5F5F"/>
                </a:solidFill>
              </a:rPr>
              <a:t>アクセスポイントとの接続</a:t>
            </a:r>
            <a:endParaRPr lang="en-US" altLang="ja-JP" sz="2200" kern="0" dirty="0">
              <a:solidFill>
                <a:srgbClr val="5F5F5F"/>
              </a:solidFill>
            </a:endParaRPr>
          </a:p>
          <a:p>
            <a:pPr lvl="1" eaLnBrk="1" hangingPunct="1">
              <a:lnSpc>
                <a:spcPct val="80000"/>
              </a:lnSpc>
              <a:defRPr/>
            </a:pPr>
            <a:r>
              <a:rPr lang="en-US" altLang="ja-JP" sz="1800" kern="0" dirty="0">
                <a:solidFill>
                  <a:srgbClr val="5F5F5F"/>
                </a:solidFill>
              </a:rPr>
              <a:t>SSID</a:t>
            </a:r>
            <a:r>
              <a:rPr lang="ja-JP" altLang="en-US" sz="1800" kern="0" dirty="0" err="1">
                <a:solidFill>
                  <a:srgbClr val="5F5F5F"/>
                </a:solidFill>
              </a:rPr>
              <a:t>、</a:t>
            </a:r>
            <a:r>
              <a:rPr lang="ja-JP" altLang="en-US" sz="1800" kern="0" dirty="0">
                <a:solidFill>
                  <a:srgbClr val="5F5F5F"/>
                </a:solidFill>
              </a:rPr>
              <a:t>パスワードは</a:t>
            </a:r>
            <a:r>
              <a:rPr lang="en-US" altLang="ja-JP" sz="1800" kern="0" dirty="0">
                <a:solidFill>
                  <a:srgbClr val="5F5F5F"/>
                </a:solidFill>
              </a:rPr>
              <a:t>EV3</a:t>
            </a:r>
            <a:r>
              <a:rPr lang="ja-JP" altLang="en-US" sz="1800" kern="0" dirty="0">
                <a:solidFill>
                  <a:srgbClr val="5F5F5F"/>
                </a:solidFill>
              </a:rPr>
              <a:t>のシールに記載</a:t>
            </a:r>
            <a:endParaRPr lang="en-US" altLang="ja-JP" sz="1800" kern="0" dirty="0">
              <a:solidFill>
                <a:srgbClr val="5F5F5F"/>
              </a:solidFill>
            </a:endParaRPr>
          </a:p>
          <a:p>
            <a:pPr lvl="1" eaLnBrk="1" hangingPunct="1">
              <a:lnSpc>
                <a:spcPct val="80000"/>
              </a:lnSpc>
              <a:defRPr/>
            </a:pPr>
            <a:r>
              <a:rPr lang="ja-JP" altLang="en-US" sz="1800" b="1" kern="0" dirty="0">
                <a:solidFill>
                  <a:srgbClr val="FF0000"/>
                </a:solidFill>
              </a:rPr>
              <a:t>接続後にネームサーバーと起動済みの</a:t>
            </a:r>
            <a:r>
              <a:rPr lang="en-US" altLang="ja-JP" sz="1800" b="1" kern="0" dirty="0">
                <a:solidFill>
                  <a:srgbClr val="FF0000"/>
                </a:solidFill>
              </a:rPr>
              <a:t>RTC</a:t>
            </a:r>
            <a:r>
              <a:rPr lang="ja-JP" altLang="en-US" sz="1800" b="1" kern="0" dirty="0">
                <a:solidFill>
                  <a:srgbClr val="FF0000"/>
                </a:solidFill>
              </a:rPr>
              <a:t>は再起動する</a:t>
            </a:r>
            <a:endParaRPr lang="en-US" altLang="ja-JP" sz="1800" b="1" kern="0" dirty="0">
              <a:solidFill>
                <a:srgbClr val="FF0000"/>
              </a:solidFill>
            </a:endParaRPr>
          </a:p>
          <a:p>
            <a:pPr lvl="1" eaLnBrk="1" hangingPunct="1">
              <a:lnSpc>
                <a:spcPct val="80000"/>
              </a:lnSpc>
              <a:defRPr/>
            </a:pPr>
            <a:r>
              <a:rPr lang="en-US" altLang="ja-JP" sz="1800" b="1" kern="0" dirty="0" err="1">
                <a:solidFill>
                  <a:srgbClr val="FF0000"/>
                </a:solidFill>
              </a:rPr>
              <a:t>OpenRTP</a:t>
            </a:r>
            <a:r>
              <a:rPr lang="ja-JP" altLang="en-US" sz="1800" b="1" kern="0" dirty="0">
                <a:solidFill>
                  <a:srgbClr val="FF0000"/>
                </a:solidFill>
              </a:rPr>
              <a:t>の再起動が必要な場合もある</a:t>
            </a:r>
            <a:endParaRPr lang="en-US" altLang="ja-JP" sz="1800" b="1" kern="0" dirty="0">
              <a:solidFill>
                <a:srgbClr val="FF0000"/>
              </a:solidFill>
            </a:endParaRPr>
          </a:p>
          <a:p>
            <a:pPr marL="457200" lvl="1" indent="0" eaLnBrk="1" hangingPunct="1">
              <a:lnSpc>
                <a:spcPct val="80000"/>
              </a:lnSpc>
              <a:buNone/>
              <a:defRPr/>
            </a:pPr>
            <a:endParaRPr lang="en-US" altLang="ja-JP" sz="1800" kern="0" dirty="0">
              <a:solidFill>
                <a:srgbClr val="5F5F5F"/>
              </a:solidFill>
            </a:endParaRPr>
          </a:p>
          <a:p>
            <a:pPr lvl="1" eaLnBrk="1" hangingPunct="1">
              <a:lnSpc>
                <a:spcPct val="80000"/>
              </a:lnSpc>
              <a:defRPr/>
            </a:pPr>
            <a:r>
              <a:rPr lang="ja-JP" altLang="en-US" sz="1800" kern="0" dirty="0">
                <a:solidFill>
                  <a:srgbClr val="5F5F5F"/>
                </a:solidFill>
              </a:rPr>
              <a:t>接続手順</a:t>
            </a:r>
            <a:r>
              <a:rPr lang="en-US" altLang="ja-JP" sz="1800" kern="0" dirty="0">
                <a:solidFill>
                  <a:srgbClr val="5F5F5F"/>
                </a:solidFill>
              </a:rPr>
              <a:t>(Windows)</a:t>
            </a:r>
          </a:p>
          <a:p>
            <a:pPr lvl="2" eaLnBrk="1" hangingPunct="1">
              <a:lnSpc>
                <a:spcPct val="80000"/>
              </a:lnSpc>
              <a:defRPr/>
            </a:pPr>
            <a:r>
              <a:rPr lang="ja-JP" altLang="en-US" sz="1800" kern="0" dirty="0">
                <a:solidFill>
                  <a:srgbClr val="5F5F5F"/>
                </a:solidFill>
              </a:rPr>
              <a:t>画面右下のネットワークアイコンをクリック</a:t>
            </a:r>
            <a:endParaRPr lang="en-US" altLang="ja-JP" sz="1400" kern="0" dirty="0">
              <a:solidFill>
                <a:srgbClr val="5F5F5F"/>
              </a:solidFill>
            </a:endParaRPr>
          </a:p>
          <a:p>
            <a:pPr lvl="2" eaLnBrk="1" hangingPunct="1">
              <a:lnSpc>
                <a:spcPct val="80000"/>
              </a:lnSpc>
              <a:defRPr/>
            </a:pPr>
            <a:endParaRPr lang="en-US" altLang="ja-JP" sz="1400" kern="0" dirty="0">
              <a:solidFill>
                <a:srgbClr val="5F5F5F"/>
              </a:solidFill>
            </a:endParaRPr>
          </a:p>
          <a:p>
            <a:pPr lvl="2" eaLnBrk="1" hangingPunct="1">
              <a:lnSpc>
                <a:spcPct val="80000"/>
              </a:lnSpc>
              <a:defRPr/>
            </a:pPr>
            <a:endParaRPr lang="en-US" altLang="ja-JP" sz="1400" kern="0" dirty="0">
              <a:solidFill>
                <a:srgbClr val="5F5F5F"/>
              </a:solidFill>
            </a:endParaRPr>
          </a:p>
          <a:p>
            <a:pPr lvl="2" eaLnBrk="1" hangingPunct="1">
              <a:lnSpc>
                <a:spcPct val="80000"/>
              </a:lnSpc>
              <a:defRPr/>
            </a:pPr>
            <a:endParaRPr lang="en-US" altLang="ja-JP" sz="1400" kern="0" dirty="0">
              <a:solidFill>
                <a:srgbClr val="5F5F5F"/>
              </a:solidFill>
            </a:endParaRPr>
          </a:p>
          <a:p>
            <a:pPr lvl="2" eaLnBrk="1" hangingPunct="1">
              <a:lnSpc>
                <a:spcPct val="80000"/>
              </a:lnSpc>
              <a:defRPr/>
            </a:pPr>
            <a:r>
              <a:rPr lang="en-US" altLang="ja-JP" sz="1800" kern="0" dirty="0">
                <a:solidFill>
                  <a:srgbClr val="5F5F5F"/>
                </a:solidFill>
              </a:rPr>
              <a:t>ev3_xx</a:t>
            </a:r>
            <a:r>
              <a:rPr lang="ja-JP" altLang="en-US" sz="1800" kern="0" dirty="0">
                <a:solidFill>
                  <a:srgbClr val="5F5F5F"/>
                </a:solidFill>
              </a:rPr>
              <a:t>に接続後、パスワードを入力</a:t>
            </a:r>
            <a:endParaRPr lang="en-US" altLang="ja-JP" sz="1800" kern="0" dirty="0">
              <a:solidFill>
                <a:srgbClr val="5F5F5F"/>
              </a:solidFill>
            </a:endParaRPr>
          </a:p>
        </p:txBody>
      </p:sp>
      <p:pic>
        <p:nvPicPr>
          <p:cNvPr id="2" name="図 1">
            <a:extLst>
              <a:ext uri="{FF2B5EF4-FFF2-40B4-BE49-F238E27FC236}">
                <a16:creationId xmlns:a16="http://schemas.microsoft.com/office/drawing/2014/main" id="{E571F893-5782-43E3-9D41-35416D79F562}"/>
              </a:ext>
            </a:extLst>
          </p:cNvPr>
          <p:cNvPicPr>
            <a:picLocks noChangeAspect="1"/>
          </p:cNvPicPr>
          <p:nvPr/>
        </p:nvPicPr>
        <p:blipFill>
          <a:blip r:embed="rId3"/>
          <a:stretch>
            <a:fillRect/>
          </a:stretch>
        </p:blipFill>
        <p:spPr>
          <a:xfrm>
            <a:off x="7121628" y="1308803"/>
            <a:ext cx="1665185" cy="1178105"/>
          </a:xfrm>
          <a:prstGeom prst="rect">
            <a:avLst/>
          </a:prstGeom>
        </p:spPr>
      </p:pic>
      <p:pic>
        <p:nvPicPr>
          <p:cNvPr id="8" name="図 7">
            <a:extLst>
              <a:ext uri="{FF2B5EF4-FFF2-40B4-BE49-F238E27FC236}">
                <a16:creationId xmlns:a16="http://schemas.microsoft.com/office/drawing/2014/main" id="{D2CAC361-4C62-4095-BAD9-30B54660BB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38035" y="3231431"/>
            <a:ext cx="2723809" cy="647619"/>
          </a:xfrm>
          <a:prstGeom prst="rect">
            <a:avLst/>
          </a:prstGeom>
        </p:spPr>
      </p:pic>
      <p:pic>
        <p:nvPicPr>
          <p:cNvPr id="13" name="図 12">
            <a:extLst>
              <a:ext uri="{FF2B5EF4-FFF2-40B4-BE49-F238E27FC236}">
                <a16:creationId xmlns:a16="http://schemas.microsoft.com/office/drawing/2014/main" id="{82F51DF6-ECB3-4F87-8294-E184622667F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56865" y="4149080"/>
            <a:ext cx="1801675" cy="2548083"/>
          </a:xfrm>
          <a:prstGeom prst="rect">
            <a:avLst/>
          </a:prstGeom>
        </p:spPr>
      </p:pic>
    </p:spTree>
    <p:extLst>
      <p:ext uri="{BB962C8B-B14F-4D97-AF65-F5344CB8AC3E}">
        <p14:creationId xmlns:p14="http://schemas.microsoft.com/office/powerpoint/2010/main" val="137746434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200" dirty="0" err="1">
                <a:solidFill>
                  <a:srgbClr val="5F5F5F"/>
                </a:solidFill>
              </a:rPr>
              <a:t>OpenRTP</a:t>
            </a:r>
            <a:r>
              <a:rPr lang="ja-JP" altLang="en-US" sz="3200" dirty="0">
                <a:solidFill>
                  <a:srgbClr val="5F5F5F"/>
                </a:solidFill>
              </a:rPr>
              <a:t>の再起動</a:t>
            </a:r>
            <a:endParaRPr lang="en-US" altLang="ja-JP" sz="3200" dirty="0">
              <a:solidFill>
                <a:srgbClr val="5F5F5F"/>
              </a:solidFill>
            </a:endParaRPr>
          </a:p>
        </p:txBody>
      </p:sp>
      <p:pic>
        <p:nvPicPr>
          <p:cNvPr id="6" name="図 5">
            <a:extLst>
              <a:ext uri="{FF2B5EF4-FFF2-40B4-BE49-F238E27FC236}">
                <a16:creationId xmlns:a16="http://schemas.microsoft.com/office/drawing/2014/main" id="{34A879A4-E9E3-43CD-B1BE-ED0DBCA1A0FB}"/>
              </a:ext>
            </a:extLst>
          </p:cNvPr>
          <p:cNvPicPr>
            <a:picLocks noChangeAspect="1"/>
          </p:cNvPicPr>
          <p:nvPr/>
        </p:nvPicPr>
        <p:blipFill>
          <a:blip r:embed="rId3"/>
          <a:stretch>
            <a:fillRect/>
          </a:stretch>
        </p:blipFill>
        <p:spPr>
          <a:xfrm>
            <a:off x="1376645" y="1394459"/>
            <a:ext cx="5787135" cy="3288352"/>
          </a:xfrm>
          <a:prstGeom prst="rect">
            <a:avLst/>
          </a:prstGeom>
        </p:spPr>
      </p:pic>
      <p:sp>
        <p:nvSpPr>
          <p:cNvPr id="7" name="吹き出し: 角を丸めた四角形 6">
            <a:extLst>
              <a:ext uri="{FF2B5EF4-FFF2-40B4-BE49-F238E27FC236}">
                <a16:creationId xmlns:a16="http://schemas.microsoft.com/office/drawing/2014/main" id="{76A4B101-15D2-450A-968E-689E6C5313ED}"/>
              </a:ext>
            </a:extLst>
          </p:cNvPr>
          <p:cNvSpPr/>
          <p:nvPr/>
        </p:nvSpPr>
        <p:spPr>
          <a:xfrm>
            <a:off x="4215953" y="1898830"/>
            <a:ext cx="3002087" cy="436147"/>
          </a:xfrm>
          <a:prstGeom prst="wedgeRoundRectCallout">
            <a:avLst>
              <a:gd name="adj1" fmla="val 38600"/>
              <a:gd name="adj2" fmla="val -116989"/>
              <a:gd name="adj3" fmla="val 16667"/>
            </a:avLst>
          </a:prstGeom>
          <a:solidFill>
            <a:srgbClr val="A1FDF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err="1">
                <a:solidFill>
                  <a:schemeClr val="tx1"/>
                </a:solidFill>
              </a:rPr>
              <a:t>OpenRTP</a:t>
            </a:r>
            <a:r>
              <a:rPr kumimoji="1" lang="ja-JP" altLang="en-US" sz="1600" dirty="0">
                <a:solidFill>
                  <a:schemeClr val="tx1"/>
                </a:solidFill>
              </a:rPr>
              <a:t>を一旦終了する</a:t>
            </a:r>
          </a:p>
        </p:txBody>
      </p:sp>
      <p:sp>
        <p:nvSpPr>
          <p:cNvPr id="8" name="正方形/長方形 7">
            <a:extLst>
              <a:ext uri="{FF2B5EF4-FFF2-40B4-BE49-F238E27FC236}">
                <a16:creationId xmlns:a16="http://schemas.microsoft.com/office/drawing/2014/main" id="{C86BAC53-1DDD-416E-ACDE-B9C9878794AE}"/>
              </a:ext>
            </a:extLst>
          </p:cNvPr>
          <p:cNvSpPr/>
          <p:nvPr/>
        </p:nvSpPr>
        <p:spPr>
          <a:xfrm>
            <a:off x="6891252" y="1358770"/>
            <a:ext cx="381048" cy="22312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9" name="図 8">
            <a:extLst>
              <a:ext uri="{FF2B5EF4-FFF2-40B4-BE49-F238E27FC236}">
                <a16:creationId xmlns:a16="http://schemas.microsoft.com/office/drawing/2014/main" id="{B80988D2-D924-4842-89E9-587A7C7CB5B5}"/>
              </a:ext>
            </a:extLst>
          </p:cNvPr>
          <p:cNvPicPr>
            <a:picLocks noChangeAspect="1"/>
          </p:cNvPicPr>
          <p:nvPr/>
        </p:nvPicPr>
        <p:blipFill>
          <a:blip r:embed="rId4"/>
          <a:stretch>
            <a:fillRect/>
          </a:stretch>
        </p:blipFill>
        <p:spPr>
          <a:xfrm>
            <a:off x="791580" y="5448311"/>
            <a:ext cx="1308608" cy="810091"/>
          </a:xfrm>
          <a:prstGeom prst="rect">
            <a:avLst/>
          </a:prstGeom>
        </p:spPr>
      </p:pic>
      <p:sp>
        <p:nvSpPr>
          <p:cNvPr id="11" name="Rectangle 2">
            <a:extLst>
              <a:ext uri="{FF2B5EF4-FFF2-40B4-BE49-F238E27FC236}">
                <a16:creationId xmlns:a16="http://schemas.microsoft.com/office/drawing/2014/main" id="{16E6AD80-D7CF-4F41-99B9-B8327665FE5E}"/>
              </a:ext>
            </a:extLst>
          </p:cNvPr>
          <p:cNvSpPr txBox="1">
            <a:spLocks noChangeArrowheads="1"/>
          </p:cNvSpPr>
          <p:nvPr/>
        </p:nvSpPr>
        <p:spPr bwMode="auto">
          <a:xfrm>
            <a:off x="325283" y="5005319"/>
            <a:ext cx="8326437" cy="6739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再度</a:t>
            </a:r>
            <a:r>
              <a:rPr lang="en-US" altLang="ja-JP" sz="2000" kern="0" dirty="0" err="1">
                <a:solidFill>
                  <a:srgbClr val="5F5F5F"/>
                </a:solidFill>
              </a:rPr>
              <a:t>OpenRTP</a:t>
            </a:r>
            <a:r>
              <a:rPr lang="ja-JP" altLang="en-US" sz="2000" kern="0" dirty="0">
                <a:solidFill>
                  <a:srgbClr val="5F5F5F"/>
                </a:solidFill>
              </a:rPr>
              <a:t>を起動、システムダイアグラムを表示する。</a:t>
            </a:r>
            <a:endParaRPr lang="en-US" altLang="ja-JP" sz="1800" kern="0" dirty="0">
              <a:solidFill>
                <a:srgbClr val="5F5F5F"/>
              </a:solidFill>
            </a:endParaRPr>
          </a:p>
        </p:txBody>
      </p:sp>
      <p:sp>
        <p:nvSpPr>
          <p:cNvPr id="12" name="吹き出し: 角を丸めた四角形 11">
            <a:extLst>
              <a:ext uri="{FF2B5EF4-FFF2-40B4-BE49-F238E27FC236}">
                <a16:creationId xmlns:a16="http://schemas.microsoft.com/office/drawing/2014/main" id="{19585486-7FCB-41D6-834E-2792FC50D66B}"/>
              </a:ext>
            </a:extLst>
          </p:cNvPr>
          <p:cNvSpPr/>
          <p:nvPr/>
        </p:nvSpPr>
        <p:spPr>
          <a:xfrm>
            <a:off x="2373866" y="5844878"/>
            <a:ext cx="4517386" cy="436147"/>
          </a:xfrm>
          <a:prstGeom prst="wedgeRoundRectCallout">
            <a:avLst>
              <a:gd name="adj1" fmla="val -62204"/>
              <a:gd name="adj2" fmla="val -27137"/>
              <a:gd name="adj3" fmla="val 16667"/>
            </a:avLst>
          </a:prstGeom>
          <a:solidFill>
            <a:srgbClr val="A1FDF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solidFill>
                  <a:schemeClr val="tx1"/>
                </a:solidFill>
              </a:rPr>
              <a:t>デスクトップのショートカットで</a:t>
            </a:r>
            <a:r>
              <a:rPr kumimoji="1" lang="en-US" altLang="ja-JP" sz="1600" dirty="0" err="1">
                <a:solidFill>
                  <a:schemeClr val="tx1"/>
                </a:solidFill>
              </a:rPr>
              <a:t>OpenRTP</a:t>
            </a:r>
            <a:r>
              <a:rPr kumimoji="1" lang="ja-JP" altLang="en-US" sz="1600" dirty="0">
                <a:solidFill>
                  <a:schemeClr val="tx1"/>
                </a:solidFill>
              </a:rPr>
              <a:t>を起動</a:t>
            </a:r>
          </a:p>
        </p:txBody>
      </p:sp>
    </p:spTree>
    <p:extLst>
      <p:ext uri="{BB962C8B-B14F-4D97-AF65-F5344CB8AC3E}">
        <p14:creationId xmlns:p14="http://schemas.microsoft.com/office/powerpoint/2010/main" val="35313866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スライド番号プレースホルダー 3">
            <a:extLst>
              <a:ext uri="{FF2B5EF4-FFF2-40B4-BE49-F238E27FC236}">
                <a16:creationId xmlns:a16="http://schemas.microsoft.com/office/drawing/2014/main" id="{14D67187-CB9E-4E48-9596-AB81EDA1F8CD}"/>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EC6D1FE2-74DA-45D6-99D6-F32E57458504}" type="slidenum">
              <a:rPr lang="en-US" altLang="ja-JP" sz="1400" smtClean="0"/>
              <a:pPr>
                <a:spcBef>
                  <a:spcPct val="0"/>
                </a:spcBef>
                <a:buFontTx/>
                <a:buNone/>
              </a:pPr>
              <a:t>9</a:t>
            </a:fld>
            <a:endParaRPr lang="en-US" altLang="ja-JP" sz="1400"/>
          </a:p>
        </p:txBody>
      </p:sp>
      <p:sp>
        <p:nvSpPr>
          <p:cNvPr id="5" name="Rectangle 11">
            <a:extLst>
              <a:ext uri="{FF2B5EF4-FFF2-40B4-BE49-F238E27FC236}">
                <a16:creationId xmlns:a16="http://schemas.microsoft.com/office/drawing/2014/main" id="{6CE2EB4E-E330-46F2-8C18-C119CB4E62B9}"/>
              </a:ext>
            </a:extLst>
          </p:cNvPr>
          <p:cNvSpPr txBox="1">
            <a:spLocks noChangeArrowheads="1"/>
          </p:cNvSpPr>
          <p:nvPr/>
        </p:nvSpPr>
        <p:spPr bwMode="auto">
          <a:xfrm>
            <a:off x="190500" y="2635250"/>
            <a:ext cx="8805863"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defRPr/>
            </a:pPr>
            <a:r>
              <a:rPr lang="ja-JP" altLang="en-US" kern="0" dirty="0">
                <a:solidFill>
                  <a:srgbClr val="5F5F5F"/>
                </a:solidFill>
              </a:rPr>
              <a:t>コンポーネント開発ツール</a:t>
            </a:r>
            <a:endParaRPr lang="en-US" altLang="ja-JP" kern="0" dirty="0">
              <a:solidFill>
                <a:srgbClr val="5F5F5F"/>
              </a:solidFill>
            </a:endParaRPr>
          </a:p>
          <a:p>
            <a:pPr eaLnBrk="1" hangingPunct="1">
              <a:defRPr/>
            </a:pPr>
            <a:r>
              <a:rPr lang="en-US" altLang="ja-JP" kern="0" dirty="0">
                <a:solidFill>
                  <a:srgbClr val="5F5F5F"/>
                </a:solidFill>
              </a:rPr>
              <a:t>RTC Builder</a:t>
            </a:r>
            <a:r>
              <a:rPr lang="ja-JP" altLang="en-US" kern="0" dirty="0">
                <a:solidFill>
                  <a:srgbClr val="5F5F5F"/>
                </a:solidFill>
              </a:rPr>
              <a:t>について</a:t>
            </a:r>
            <a:endParaRPr lang="en-US" altLang="ja-JP" kern="0" dirty="0">
              <a:solidFill>
                <a:srgbClr val="5F5F5F"/>
              </a:solidFill>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3200" dirty="0">
                <a:solidFill>
                  <a:srgbClr val="5F5F5F"/>
                </a:solidFill>
              </a:rPr>
              <a:t>ネームサーバーとの接続</a:t>
            </a:r>
            <a:endParaRPr lang="en-US" altLang="ja-JP" sz="3200" dirty="0">
              <a:solidFill>
                <a:srgbClr val="5F5F5F"/>
              </a:solidFill>
            </a:endParaRPr>
          </a:p>
        </p:txBody>
      </p:sp>
      <p:pic>
        <p:nvPicPr>
          <p:cNvPr id="4" name="図 3">
            <a:extLst>
              <a:ext uri="{FF2B5EF4-FFF2-40B4-BE49-F238E27FC236}">
                <a16:creationId xmlns:a16="http://schemas.microsoft.com/office/drawing/2014/main" id="{2BB4AEB6-8EA7-48EC-8D13-056D742A3245}"/>
              </a:ext>
            </a:extLst>
          </p:cNvPr>
          <p:cNvPicPr>
            <a:picLocks noChangeAspect="1"/>
          </p:cNvPicPr>
          <p:nvPr/>
        </p:nvPicPr>
        <p:blipFill>
          <a:blip r:embed="rId3"/>
          <a:stretch>
            <a:fillRect/>
          </a:stretch>
        </p:blipFill>
        <p:spPr>
          <a:xfrm>
            <a:off x="1421650" y="1448780"/>
            <a:ext cx="2679705" cy="2129022"/>
          </a:xfrm>
          <a:prstGeom prst="rect">
            <a:avLst/>
          </a:prstGeom>
        </p:spPr>
      </p:pic>
      <p:pic>
        <p:nvPicPr>
          <p:cNvPr id="5" name="図 4">
            <a:extLst>
              <a:ext uri="{FF2B5EF4-FFF2-40B4-BE49-F238E27FC236}">
                <a16:creationId xmlns:a16="http://schemas.microsoft.com/office/drawing/2014/main" id="{22EF52C2-5A69-4880-AD81-16ED3EAF59C3}"/>
              </a:ext>
            </a:extLst>
          </p:cNvPr>
          <p:cNvPicPr>
            <a:picLocks noChangeAspect="1"/>
          </p:cNvPicPr>
          <p:nvPr/>
        </p:nvPicPr>
        <p:blipFill>
          <a:blip r:embed="rId4"/>
          <a:stretch>
            <a:fillRect/>
          </a:stretch>
        </p:blipFill>
        <p:spPr>
          <a:xfrm>
            <a:off x="4797025" y="1723536"/>
            <a:ext cx="2108917" cy="1681090"/>
          </a:xfrm>
          <a:prstGeom prst="rect">
            <a:avLst/>
          </a:prstGeom>
        </p:spPr>
      </p:pic>
      <p:pic>
        <p:nvPicPr>
          <p:cNvPr id="6" name="図 5">
            <a:extLst>
              <a:ext uri="{FF2B5EF4-FFF2-40B4-BE49-F238E27FC236}">
                <a16:creationId xmlns:a16="http://schemas.microsoft.com/office/drawing/2014/main" id="{CDAD2927-ABD2-425F-AE16-06AE4E5F089D}"/>
              </a:ext>
            </a:extLst>
          </p:cNvPr>
          <p:cNvPicPr>
            <a:picLocks noChangeAspect="1"/>
          </p:cNvPicPr>
          <p:nvPr/>
        </p:nvPicPr>
        <p:blipFill>
          <a:blip r:embed="rId5"/>
          <a:stretch>
            <a:fillRect/>
          </a:stretch>
        </p:blipFill>
        <p:spPr>
          <a:xfrm>
            <a:off x="2861810" y="4354032"/>
            <a:ext cx="2822825" cy="2030512"/>
          </a:xfrm>
          <a:prstGeom prst="rect">
            <a:avLst/>
          </a:prstGeom>
        </p:spPr>
      </p:pic>
      <p:sp>
        <p:nvSpPr>
          <p:cNvPr id="7" name="矢印: 下 6">
            <a:extLst>
              <a:ext uri="{FF2B5EF4-FFF2-40B4-BE49-F238E27FC236}">
                <a16:creationId xmlns:a16="http://schemas.microsoft.com/office/drawing/2014/main" id="{3F82C25C-4E0F-462A-8A53-60A5ECB2A959}"/>
              </a:ext>
            </a:extLst>
          </p:cNvPr>
          <p:cNvSpPr/>
          <p:nvPr/>
        </p:nvSpPr>
        <p:spPr>
          <a:xfrm>
            <a:off x="3716905" y="3748761"/>
            <a:ext cx="1305145" cy="450050"/>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27844757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3200" dirty="0">
                <a:solidFill>
                  <a:srgbClr val="5F5F5F"/>
                </a:solidFill>
              </a:rPr>
              <a:t>起動済みの</a:t>
            </a:r>
            <a:r>
              <a:rPr lang="en-US" altLang="ja-JP" sz="3200" dirty="0">
                <a:solidFill>
                  <a:srgbClr val="5F5F5F"/>
                </a:solidFill>
              </a:rPr>
              <a:t>RTC</a:t>
            </a:r>
            <a:r>
              <a:rPr lang="ja-JP" altLang="en-US" sz="3200" dirty="0" err="1">
                <a:solidFill>
                  <a:srgbClr val="5F5F5F"/>
                </a:solidFill>
              </a:rPr>
              <a:t>、</a:t>
            </a:r>
            <a:r>
              <a:rPr lang="ja-JP" altLang="en-US" sz="3200" dirty="0">
                <a:solidFill>
                  <a:srgbClr val="5F5F5F"/>
                </a:solidFill>
              </a:rPr>
              <a:t>ネームサーバー再起動</a:t>
            </a:r>
            <a:endParaRPr lang="en-US" altLang="ja-JP" sz="3200" dirty="0">
              <a:solidFill>
                <a:srgbClr val="5F5F5F"/>
              </a:solidFill>
            </a:endParaRPr>
          </a:p>
        </p:txBody>
      </p:sp>
      <p:pic>
        <p:nvPicPr>
          <p:cNvPr id="4" name="図 3">
            <a:extLst>
              <a:ext uri="{FF2B5EF4-FFF2-40B4-BE49-F238E27FC236}">
                <a16:creationId xmlns:a16="http://schemas.microsoft.com/office/drawing/2014/main" id="{64306B16-71E8-416B-95F7-AC3979159B3C}"/>
              </a:ext>
            </a:extLst>
          </p:cNvPr>
          <p:cNvPicPr>
            <a:picLocks noChangeAspect="1"/>
          </p:cNvPicPr>
          <p:nvPr/>
        </p:nvPicPr>
        <p:blipFill>
          <a:blip r:embed="rId3"/>
          <a:stretch>
            <a:fillRect/>
          </a:stretch>
        </p:blipFill>
        <p:spPr>
          <a:xfrm>
            <a:off x="658815" y="1888144"/>
            <a:ext cx="2997683" cy="2248262"/>
          </a:xfrm>
          <a:prstGeom prst="rect">
            <a:avLst/>
          </a:prstGeom>
        </p:spPr>
      </p:pic>
      <p:sp>
        <p:nvSpPr>
          <p:cNvPr id="10" name="Rectangle 2">
            <a:extLst>
              <a:ext uri="{FF2B5EF4-FFF2-40B4-BE49-F238E27FC236}">
                <a16:creationId xmlns:a16="http://schemas.microsoft.com/office/drawing/2014/main" id="{D85CCEA7-BC57-4516-8C1D-776B1A1ABD41}"/>
              </a:ext>
            </a:extLst>
          </p:cNvPr>
          <p:cNvSpPr txBox="1">
            <a:spLocks noChangeArrowheads="1"/>
          </p:cNvSpPr>
          <p:nvPr/>
        </p:nvSpPr>
        <p:spPr bwMode="auto">
          <a:xfrm>
            <a:off x="460375" y="1268413"/>
            <a:ext cx="8326438" cy="328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200" kern="0" dirty="0">
                <a:solidFill>
                  <a:srgbClr val="5F5F5F"/>
                </a:solidFill>
              </a:rPr>
              <a:t>ネームサーバーを再起動する</a:t>
            </a:r>
            <a:endParaRPr lang="en-US" altLang="ja-JP" sz="2200" kern="0" dirty="0">
              <a:solidFill>
                <a:srgbClr val="5F5F5F"/>
              </a:solidFill>
            </a:endParaRPr>
          </a:p>
          <a:p>
            <a:pPr lvl="1" eaLnBrk="1" hangingPunct="1">
              <a:lnSpc>
                <a:spcPct val="80000"/>
              </a:lnSpc>
              <a:defRPr/>
            </a:pPr>
            <a:r>
              <a:rPr lang="en-US" altLang="ja-JP" sz="1600" kern="0" dirty="0">
                <a:solidFill>
                  <a:srgbClr val="5F5F5F"/>
                </a:solidFill>
              </a:rPr>
              <a:t>OpenRTM-aist 1.2</a:t>
            </a:r>
            <a:r>
              <a:rPr lang="ja-JP" altLang="en-US" sz="1600" kern="0" dirty="0">
                <a:solidFill>
                  <a:srgbClr val="5F5F5F"/>
                </a:solidFill>
              </a:rPr>
              <a:t>の場合はネームサーバー起動ボタンで再起動</a:t>
            </a: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r>
              <a:rPr lang="en-US" altLang="ja-JP" sz="1600" kern="0" dirty="0">
                <a:solidFill>
                  <a:srgbClr val="5F5F5F"/>
                </a:solidFill>
              </a:rPr>
              <a:t>OpenRTM-aist 1.1.2</a:t>
            </a:r>
            <a:r>
              <a:rPr lang="ja-JP" altLang="en-US" sz="1600" kern="0" dirty="0">
                <a:solidFill>
                  <a:srgbClr val="5F5F5F"/>
                </a:solidFill>
              </a:rPr>
              <a:t>の場合はネームサーバーのプロセス終了後、「</a:t>
            </a:r>
            <a:r>
              <a:rPr lang="en-US" altLang="ja-JP" sz="1600" kern="0" dirty="0">
                <a:solidFill>
                  <a:srgbClr val="5F5F5F"/>
                </a:solidFill>
              </a:rPr>
              <a:t>Start Naming Service</a:t>
            </a:r>
            <a:r>
              <a:rPr lang="ja-JP" altLang="en-US" sz="1600" kern="0" dirty="0">
                <a:solidFill>
                  <a:srgbClr val="5F5F5F"/>
                </a:solidFill>
              </a:rPr>
              <a:t>」を再度実行</a:t>
            </a:r>
            <a:endParaRPr lang="en-US" altLang="ja-JP" sz="1600" kern="0" dirty="0">
              <a:solidFill>
                <a:srgbClr val="5F5F5F"/>
              </a:solidFill>
            </a:endParaRPr>
          </a:p>
          <a:p>
            <a:pPr eaLnBrk="1" hangingPunct="1">
              <a:lnSpc>
                <a:spcPct val="80000"/>
              </a:lnSpc>
              <a:defRPr/>
            </a:pPr>
            <a:r>
              <a:rPr lang="en-US" altLang="ja-JP" sz="2000" kern="0" dirty="0">
                <a:solidFill>
                  <a:srgbClr val="5F5F5F"/>
                </a:solidFill>
              </a:rPr>
              <a:t>RTC</a:t>
            </a:r>
            <a:r>
              <a:rPr lang="ja-JP" altLang="en-US" sz="2000" kern="0" dirty="0">
                <a:solidFill>
                  <a:srgbClr val="5F5F5F"/>
                </a:solidFill>
              </a:rPr>
              <a:t>再起動</a:t>
            </a:r>
            <a:endParaRPr lang="en-US" altLang="ja-JP" sz="2000" kern="0" dirty="0">
              <a:solidFill>
                <a:srgbClr val="5F5F5F"/>
              </a:solidFill>
            </a:endParaRPr>
          </a:p>
          <a:p>
            <a:pPr lvl="1" eaLnBrk="1" hangingPunct="1">
              <a:lnSpc>
                <a:spcPct val="80000"/>
              </a:lnSpc>
              <a:defRPr/>
            </a:pPr>
            <a:r>
              <a:rPr lang="en-US" altLang="ja-JP" sz="1600" kern="0" dirty="0">
                <a:solidFill>
                  <a:srgbClr val="5F5F5F"/>
                </a:solidFill>
              </a:rPr>
              <a:t>RTC</a:t>
            </a:r>
            <a:r>
              <a:rPr lang="ja-JP" altLang="en-US" sz="1600" kern="0" dirty="0">
                <a:solidFill>
                  <a:srgbClr val="5F5F5F"/>
                </a:solidFill>
              </a:rPr>
              <a:t>を</a:t>
            </a:r>
            <a:r>
              <a:rPr lang="en-US" altLang="ja-JP" sz="1600" kern="0" dirty="0">
                <a:solidFill>
                  <a:srgbClr val="5F5F5F"/>
                </a:solidFill>
              </a:rPr>
              <a:t>exit</a:t>
            </a:r>
            <a:r>
              <a:rPr lang="ja-JP" altLang="en-US" sz="1600" kern="0" dirty="0">
                <a:solidFill>
                  <a:srgbClr val="5F5F5F"/>
                </a:solidFill>
              </a:rPr>
              <a:t>するか、</a:t>
            </a:r>
            <a:r>
              <a:rPr lang="en-US" altLang="ja-JP" sz="1600" kern="0" dirty="0">
                <a:solidFill>
                  <a:srgbClr val="5F5F5F"/>
                </a:solidFill>
              </a:rPr>
              <a:t>RTC</a:t>
            </a:r>
            <a:r>
              <a:rPr lang="ja-JP" altLang="en-US" sz="1600" kern="0" dirty="0">
                <a:solidFill>
                  <a:srgbClr val="5F5F5F"/>
                </a:solidFill>
              </a:rPr>
              <a:t>起動時に表示したウインドウの</a:t>
            </a:r>
            <a:r>
              <a:rPr lang="en-US" altLang="ja-JP" sz="1600" kern="0" dirty="0">
                <a:solidFill>
                  <a:srgbClr val="5F5F5F"/>
                </a:solidFill>
              </a:rPr>
              <a:t>×</a:t>
            </a:r>
            <a:r>
              <a:rPr lang="ja-JP" altLang="en-US" sz="1600" kern="0" dirty="0">
                <a:solidFill>
                  <a:srgbClr val="5F5F5F"/>
                </a:solidFill>
              </a:rPr>
              <a:t>ボタンを押して終了する</a:t>
            </a:r>
            <a:endParaRPr lang="en-US" altLang="ja-JP" sz="1600" kern="0" dirty="0">
              <a:solidFill>
                <a:srgbClr val="5F5F5F"/>
              </a:solidFill>
            </a:endParaRPr>
          </a:p>
          <a:p>
            <a:pPr lvl="1" eaLnBrk="1" hangingPunct="1">
              <a:lnSpc>
                <a:spcPct val="80000"/>
              </a:lnSpc>
              <a:defRPr/>
            </a:pPr>
            <a:r>
              <a:rPr lang="ja-JP" altLang="en-US" sz="1600" kern="0" dirty="0">
                <a:solidFill>
                  <a:srgbClr val="5F5F5F"/>
                </a:solidFill>
              </a:rPr>
              <a:t>実行ファイル</a:t>
            </a:r>
            <a:r>
              <a:rPr lang="en-US" altLang="ja-JP" sz="1600" kern="0" dirty="0">
                <a:solidFill>
                  <a:srgbClr val="5F5F5F"/>
                </a:solidFill>
              </a:rPr>
              <a:t>(RobotControllerComp.exe)</a:t>
            </a:r>
            <a:r>
              <a:rPr lang="ja-JP" altLang="en-US" sz="1600" kern="0" dirty="0">
                <a:solidFill>
                  <a:srgbClr val="5F5F5F"/>
                </a:solidFill>
              </a:rPr>
              <a:t>を再度実行</a:t>
            </a:r>
            <a:endParaRPr lang="en-US" altLang="ja-JP" sz="1600" kern="0" dirty="0">
              <a:solidFill>
                <a:srgbClr val="5F5F5F"/>
              </a:solidFill>
            </a:endParaRPr>
          </a:p>
        </p:txBody>
      </p:sp>
      <p:pic>
        <p:nvPicPr>
          <p:cNvPr id="5" name="図 4">
            <a:extLst>
              <a:ext uri="{FF2B5EF4-FFF2-40B4-BE49-F238E27FC236}">
                <a16:creationId xmlns:a16="http://schemas.microsoft.com/office/drawing/2014/main" id="{B8FD82E5-DB4F-4E37-9D3C-B2B883A0138A}"/>
              </a:ext>
            </a:extLst>
          </p:cNvPr>
          <p:cNvPicPr>
            <a:picLocks noChangeAspect="1"/>
          </p:cNvPicPr>
          <p:nvPr/>
        </p:nvPicPr>
        <p:blipFill>
          <a:blip r:embed="rId4"/>
          <a:stretch>
            <a:fillRect/>
          </a:stretch>
        </p:blipFill>
        <p:spPr>
          <a:xfrm>
            <a:off x="5897200" y="5319210"/>
            <a:ext cx="2475275" cy="1463166"/>
          </a:xfrm>
          <a:prstGeom prst="rect">
            <a:avLst/>
          </a:prstGeom>
        </p:spPr>
      </p:pic>
    </p:spTree>
    <p:extLst>
      <p:ext uri="{BB962C8B-B14F-4D97-AF65-F5344CB8AC3E}">
        <p14:creationId xmlns:p14="http://schemas.microsoft.com/office/powerpoint/2010/main" val="237702860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3200" dirty="0">
                <a:solidFill>
                  <a:srgbClr val="5F5F5F"/>
                </a:solidFill>
              </a:rPr>
              <a:t>ポートの接続</a:t>
            </a:r>
            <a:endParaRPr lang="en-US" altLang="ja-JP" sz="3200" dirty="0">
              <a:solidFill>
                <a:srgbClr val="5F5F5F"/>
              </a:solidFill>
            </a:endParaRPr>
          </a:p>
        </p:txBody>
      </p:sp>
      <p:pic>
        <p:nvPicPr>
          <p:cNvPr id="2" name="図 1">
            <a:extLst>
              <a:ext uri="{FF2B5EF4-FFF2-40B4-BE49-F238E27FC236}">
                <a16:creationId xmlns:a16="http://schemas.microsoft.com/office/drawing/2014/main" id="{FC638DD4-F90A-4373-A847-E0478E730F04}"/>
              </a:ext>
            </a:extLst>
          </p:cNvPr>
          <p:cNvPicPr>
            <a:picLocks noChangeAspect="1"/>
          </p:cNvPicPr>
          <p:nvPr/>
        </p:nvPicPr>
        <p:blipFill>
          <a:blip r:embed="rId3"/>
          <a:stretch>
            <a:fillRect/>
          </a:stretch>
        </p:blipFill>
        <p:spPr>
          <a:xfrm>
            <a:off x="1763962" y="2168860"/>
            <a:ext cx="5616076" cy="3279661"/>
          </a:xfrm>
          <a:prstGeom prst="rect">
            <a:avLst/>
          </a:prstGeom>
        </p:spPr>
      </p:pic>
      <p:sp>
        <p:nvSpPr>
          <p:cNvPr id="10" name="Rectangle 2">
            <a:extLst>
              <a:ext uri="{FF2B5EF4-FFF2-40B4-BE49-F238E27FC236}">
                <a16:creationId xmlns:a16="http://schemas.microsoft.com/office/drawing/2014/main" id="{1296B526-9407-4F5C-B3B7-556E3ACA5B79}"/>
              </a:ext>
            </a:extLst>
          </p:cNvPr>
          <p:cNvSpPr txBox="1">
            <a:spLocks noChangeArrowheads="1"/>
          </p:cNvSpPr>
          <p:nvPr/>
        </p:nvSpPr>
        <p:spPr bwMode="auto">
          <a:xfrm>
            <a:off x="460375" y="1268413"/>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200" b="1" kern="0" dirty="0">
                <a:solidFill>
                  <a:srgbClr val="FF0000"/>
                </a:solidFill>
              </a:rPr>
              <a:t>RobotController0</a:t>
            </a:r>
            <a:r>
              <a:rPr lang="ja-JP" altLang="en-US" sz="2200" kern="0" dirty="0">
                <a:solidFill>
                  <a:srgbClr val="5F5F5F"/>
                </a:solidFill>
              </a:rPr>
              <a:t>と</a:t>
            </a:r>
            <a:r>
              <a:rPr lang="en-US" altLang="ja-JP" sz="2200" b="1" kern="0" dirty="0">
                <a:solidFill>
                  <a:srgbClr val="FF0000"/>
                </a:solidFill>
              </a:rPr>
              <a:t>EducatorVehicle0</a:t>
            </a:r>
            <a:r>
              <a:rPr lang="ja-JP" altLang="en-US" sz="2200" kern="0" dirty="0">
                <a:solidFill>
                  <a:srgbClr val="5F5F5F"/>
                </a:solidFill>
              </a:rPr>
              <a:t>を接続後に</a:t>
            </a:r>
            <a:r>
              <a:rPr lang="en-US" altLang="ja-JP" sz="2200" kern="0" dirty="0">
                <a:solidFill>
                  <a:srgbClr val="5F5F5F"/>
                </a:solidFill>
              </a:rPr>
              <a:t>RTC</a:t>
            </a:r>
            <a:r>
              <a:rPr lang="ja-JP" altLang="en-US" sz="2200" kern="0">
                <a:solidFill>
                  <a:srgbClr val="5F5F5F"/>
                </a:solidFill>
              </a:rPr>
              <a:t>をアクティブ化して動作確認をする</a:t>
            </a:r>
            <a:endParaRPr lang="en-US" altLang="ja-JP" sz="1400" kern="0" dirty="0">
              <a:solidFill>
                <a:srgbClr val="5F5F5F"/>
              </a:solidFill>
            </a:endParaRPr>
          </a:p>
        </p:txBody>
      </p:sp>
      <p:sp>
        <p:nvSpPr>
          <p:cNvPr id="5" name="正方形/長方形 4">
            <a:extLst>
              <a:ext uri="{FF2B5EF4-FFF2-40B4-BE49-F238E27FC236}">
                <a16:creationId xmlns:a16="http://schemas.microsoft.com/office/drawing/2014/main" id="{24BECEB6-3B34-4B39-BAAB-3A194B1536B5}"/>
              </a:ext>
            </a:extLst>
          </p:cNvPr>
          <p:cNvSpPr/>
          <p:nvPr/>
        </p:nvSpPr>
        <p:spPr>
          <a:xfrm>
            <a:off x="2141730" y="6045152"/>
            <a:ext cx="4350871" cy="400110"/>
          </a:xfrm>
          <a:prstGeom prst="rect">
            <a:avLst/>
          </a:prstGeom>
        </p:spPr>
        <p:txBody>
          <a:bodyPr wrap="none">
            <a:spAutoFit/>
          </a:bodyPr>
          <a:lstStyle/>
          <a:p>
            <a:r>
              <a:rPr lang="en-US" altLang="ja-JP" sz="2000" kern="0" dirty="0">
                <a:solidFill>
                  <a:srgbClr val="5F5F5F"/>
                </a:solidFill>
              </a:rPr>
              <a:t>※</a:t>
            </a:r>
            <a:r>
              <a:rPr lang="ja-JP" altLang="en-US" sz="2000" kern="0" dirty="0">
                <a:solidFill>
                  <a:srgbClr val="5F5F5F"/>
                </a:solidFill>
              </a:rPr>
              <a:t>ここで</a:t>
            </a:r>
            <a:r>
              <a:rPr lang="en-US" altLang="ja-JP" sz="2000" kern="0" dirty="0">
                <a:solidFill>
                  <a:srgbClr val="5F5F5F"/>
                </a:solidFill>
              </a:rPr>
              <a:t>EV3Simulator</a:t>
            </a:r>
            <a:r>
              <a:rPr lang="ja-JP" altLang="en-US" sz="2000" kern="0" dirty="0">
                <a:solidFill>
                  <a:srgbClr val="5F5F5F"/>
                </a:solidFill>
              </a:rPr>
              <a:t>は使用しません</a:t>
            </a:r>
            <a:endParaRPr lang="ja-JP" altLang="en-US" sz="2000" dirty="0"/>
          </a:p>
        </p:txBody>
      </p:sp>
    </p:spTree>
    <p:extLst>
      <p:ext uri="{BB962C8B-B14F-4D97-AF65-F5344CB8AC3E}">
        <p14:creationId xmlns:p14="http://schemas.microsoft.com/office/powerpoint/2010/main" val="125841859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スライド番号プレースホルダー 3">
            <a:extLst>
              <a:ext uri="{FF2B5EF4-FFF2-40B4-BE49-F238E27FC236}">
                <a16:creationId xmlns:a16="http://schemas.microsoft.com/office/drawing/2014/main" id="{A4CFE462-F6F2-48CF-858F-5C93F30DA537}"/>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E18C7165-C9DF-44B8-878B-74502384FD5A}" type="slidenum">
              <a:rPr lang="en-US" altLang="ja-JP" sz="1400" smtClean="0"/>
              <a:pPr>
                <a:spcBef>
                  <a:spcPct val="0"/>
                </a:spcBef>
                <a:buFontTx/>
                <a:buNone/>
              </a:pPr>
              <a:t>93</a:t>
            </a:fld>
            <a:endParaRPr lang="en-US" altLang="ja-JP" sz="1400"/>
          </a:p>
        </p:txBody>
      </p:sp>
      <p:sp>
        <p:nvSpPr>
          <p:cNvPr id="5" name="Rectangle 11">
            <a:extLst>
              <a:ext uri="{FF2B5EF4-FFF2-40B4-BE49-F238E27FC236}">
                <a16:creationId xmlns:a16="http://schemas.microsoft.com/office/drawing/2014/main" id="{8B69B4BA-7054-4A0C-8EE4-072FC6716F5C}"/>
              </a:ext>
            </a:extLst>
          </p:cNvPr>
          <p:cNvSpPr txBox="1">
            <a:spLocks noChangeArrowheads="1"/>
          </p:cNvSpPr>
          <p:nvPr/>
        </p:nvSpPr>
        <p:spPr bwMode="auto">
          <a:xfrm>
            <a:off x="190500" y="2635250"/>
            <a:ext cx="8805863"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defRPr/>
            </a:pPr>
            <a:r>
              <a:rPr lang="en-US" altLang="ja-JP" kern="0" dirty="0">
                <a:solidFill>
                  <a:srgbClr val="5F5F5F"/>
                </a:solidFill>
              </a:rPr>
              <a:t>RTC Builder</a:t>
            </a:r>
          </a:p>
          <a:p>
            <a:pPr eaLnBrk="1" hangingPunct="1">
              <a:defRPr/>
            </a:pPr>
            <a:r>
              <a:rPr lang="ja-JP" altLang="en-US" kern="0" dirty="0">
                <a:solidFill>
                  <a:srgbClr val="5F5F5F"/>
                </a:solidFill>
              </a:rPr>
              <a:t>補足</a:t>
            </a:r>
            <a:endParaRPr lang="en-US" altLang="ja-JP" kern="0" dirty="0">
              <a:solidFill>
                <a:srgbClr val="5F5F5F"/>
              </a:solidFill>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11">
            <a:extLst>
              <a:ext uri="{FF2B5EF4-FFF2-40B4-BE49-F238E27FC236}">
                <a16:creationId xmlns:a16="http://schemas.microsoft.com/office/drawing/2014/main" id="{B6912166-6E4C-46E0-8DC1-470DF168C2A5}"/>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リセット</a:t>
            </a:r>
            <a:endParaRPr lang="en-US" altLang="ja-JP">
              <a:solidFill>
                <a:srgbClr val="5F5F5F"/>
              </a:solidFill>
            </a:endParaRPr>
          </a:p>
        </p:txBody>
      </p:sp>
      <p:pic>
        <p:nvPicPr>
          <p:cNvPr id="157699" name="図 1">
            <a:extLst>
              <a:ext uri="{FF2B5EF4-FFF2-40B4-BE49-F238E27FC236}">
                <a16:creationId xmlns:a16="http://schemas.microsoft.com/office/drawing/2014/main" id="{DBDF8E76-DE5A-4E6E-AC55-6D1DB08556A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14500" y="2076450"/>
            <a:ext cx="1889125" cy="119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2">
            <a:extLst>
              <a:ext uri="{FF2B5EF4-FFF2-40B4-BE49-F238E27FC236}">
                <a16:creationId xmlns:a16="http://schemas.microsoft.com/office/drawing/2014/main" id="{77D32B47-D0AA-44AD-9825-15343547A723}"/>
              </a:ext>
            </a:extLst>
          </p:cNvPr>
          <p:cNvSpPr txBox="1">
            <a:spLocks noChangeArrowheads="1"/>
          </p:cNvSpPr>
          <p:nvPr/>
        </p:nvSpPr>
        <p:spPr bwMode="auto">
          <a:xfrm>
            <a:off x="457200" y="1401763"/>
            <a:ext cx="7624763"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RTC</a:t>
            </a:r>
            <a:r>
              <a:rPr lang="ja-JP" altLang="en-US" sz="2400" kern="0" dirty="0">
                <a:solidFill>
                  <a:srgbClr val="5F5F5F"/>
                </a:solidFill>
              </a:rPr>
              <a:t>がエラー状態に遷移した場合にエディタ上には赤く表示される。</a:t>
            </a: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12" name="Rectangle 2">
            <a:extLst>
              <a:ext uri="{FF2B5EF4-FFF2-40B4-BE49-F238E27FC236}">
                <a16:creationId xmlns:a16="http://schemas.microsoft.com/office/drawing/2014/main" id="{FC625F6B-3A50-4399-87FE-8F1F9F3B5034}"/>
              </a:ext>
            </a:extLst>
          </p:cNvPr>
          <p:cNvSpPr txBox="1">
            <a:spLocks noChangeArrowheads="1"/>
          </p:cNvSpPr>
          <p:nvPr/>
        </p:nvSpPr>
        <p:spPr bwMode="auto">
          <a:xfrm>
            <a:off x="388938" y="3608388"/>
            <a:ext cx="7626350"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以下の操作で非アクティブ状態に戻す</a:t>
            </a: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157702" name="図 2">
            <a:extLst>
              <a:ext uri="{FF2B5EF4-FFF2-40B4-BE49-F238E27FC236}">
                <a16:creationId xmlns:a16="http://schemas.microsoft.com/office/drawing/2014/main" id="{931D37BB-5B82-4C28-B9D4-1005CCF46D21}"/>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01613" y="3973513"/>
            <a:ext cx="4000500" cy="208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右矢印 12">
            <a:extLst>
              <a:ext uri="{FF2B5EF4-FFF2-40B4-BE49-F238E27FC236}">
                <a16:creationId xmlns:a16="http://schemas.microsoft.com/office/drawing/2014/main" id="{199BFCC6-B015-4AB1-BE93-B59DDD991086}"/>
              </a:ext>
            </a:extLst>
          </p:cNvPr>
          <p:cNvSpPr/>
          <p:nvPr/>
        </p:nvSpPr>
        <p:spPr>
          <a:xfrm>
            <a:off x="4395788" y="4722813"/>
            <a:ext cx="838200"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57704" name="図 8">
            <a:extLst>
              <a:ext uri="{FF2B5EF4-FFF2-40B4-BE49-F238E27FC236}">
                <a16:creationId xmlns:a16="http://schemas.microsoft.com/office/drawing/2014/main" id="{FE6E88E3-0920-4238-B952-3522A49A3B75}"/>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967413" y="4722813"/>
            <a:ext cx="1709737" cy="879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7705" name="図 3">
            <a:extLst>
              <a:ext uri="{FF2B5EF4-FFF2-40B4-BE49-F238E27FC236}">
                <a16:creationId xmlns:a16="http://schemas.microsoft.com/office/drawing/2014/main" id="{4D6BCE66-74F6-4492-A37D-2B97671974F7}"/>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303588" y="1741488"/>
            <a:ext cx="5678487" cy="182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11">
            <a:extLst>
              <a:ext uri="{FF2B5EF4-FFF2-40B4-BE49-F238E27FC236}">
                <a16:creationId xmlns:a16="http://schemas.microsoft.com/office/drawing/2014/main" id="{475B7A56-6387-4F5A-ADAC-C5B40F4CE922}"/>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600">
                <a:solidFill>
                  <a:srgbClr val="5F5F5F"/>
                </a:solidFill>
              </a:rPr>
              <a:t>RT</a:t>
            </a:r>
            <a:r>
              <a:rPr lang="ja-JP" altLang="en-US" sz="3600">
                <a:solidFill>
                  <a:srgbClr val="5F5F5F"/>
                </a:solidFill>
              </a:rPr>
              <a:t>コンポーネントの状態遷移</a:t>
            </a:r>
            <a:r>
              <a:rPr lang="en-US" altLang="ja-JP" sz="3600">
                <a:solidFill>
                  <a:srgbClr val="5F5F5F"/>
                </a:solidFill>
              </a:rPr>
              <a:t>(</a:t>
            </a:r>
            <a:r>
              <a:rPr lang="ja-JP" altLang="en-US" sz="3600">
                <a:solidFill>
                  <a:srgbClr val="5F5F5F"/>
                </a:solidFill>
              </a:rPr>
              <a:t>エラー</a:t>
            </a:r>
            <a:r>
              <a:rPr lang="en-US" altLang="ja-JP" sz="3600">
                <a:solidFill>
                  <a:srgbClr val="5F5F5F"/>
                </a:solidFill>
              </a:rPr>
              <a:t>)</a:t>
            </a:r>
          </a:p>
        </p:txBody>
      </p:sp>
      <p:pic>
        <p:nvPicPr>
          <p:cNvPr id="159747" name="図 3">
            <a:extLst>
              <a:ext uri="{FF2B5EF4-FFF2-40B4-BE49-F238E27FC236}">
                <a16:creationId xmlns:a16="http://schemas.microsoft.com/office/drawing/2014/main" id="{FB9F9213-C667-41E5-9005-0BFCD358DFA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76650" y="1065213"/>
            <a:ext cx="5467350" cy="5776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9748" name="図 4">
            <a:extLst>
              <a:ext uri="{FF2B5EF4-FFF2-40B4-BE49-F238E27FC236}">
                <a16:creationId xmlns:a16="http://schemas.microsoft.com/office/drawing/2014/main" id="{C5B87C27-34A7-4926-8B36-61E05DA4D51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4450" y="4276725"/>
            <a:ext cx="7227888" cy="2266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11">
            <a:extLst>
              <a:ext uri="{FF2B5EF4-FFF2-40B4-BE49-F238E27FC236}">
                <a16:creationId xmlns:a16="http://schemas.microsoft.com/office/drawing/2014/main" id="{6EF09B6B-E646-404D-947A-7A1BF3B1CDE0}"/>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600">
                <a:solidFill>
                  <a:srgbClr val="5F5F5F"/>
                </a:solidFill>
              </a:rPr>
              <a:t>RT</a:t>
            </a:r>
            <a:r>
              <a:rPr lang="ja-JP" altLang="en-US" sz="3600">
                <a:solidFill>
                  <a:srgbClr val="5F5F5F"/>
                </a:solidFill>
              </a:rPr>
              <a:t>コンポーネントの状態遷移</a:t>
            </a:r>
            <a:r>
              <a:rPr lang="en-US" altLang="ja-JP" sz="3600">
                <a:solidFill>
                  <a:srgbClr val="5F5F5F"/>
                </a:solidFill>
              </a:rPr>
              <a:t>(</a:t>
            </a:r>
            <a:r>
              <a:rPr lang="ja-JP" altLang="en-US" sz="3600">
                <a:solidFill>
                  <a:srgbClr val="5F5F5F"/>
                </a:solidFill>
              </a:rPr>
              <a:t>リセット</a:t>
            </a:r>
            <a:r>
              <a:rPr lang="en-US" altLang="ja-JP" sz="3600">
                <a:solidFill>
                  <a:srgbClr val="5F5F5F"/>
                </a:solidFill>
              </a:rPr>
              <a:t>)</a:t>
            </a:r>
          </a:p>
        </p:txBody>
      </p:sp>
      <p:pic>
        <p:nvPicPr>
          <p:cNvPr id="161795" name="図 2">
            <a:extLst>
              <a:ext uri="{FF2B5EF4-FFF2-40B4-BE49-F238E27FC236}">
                <a16:creationId xmlns:a16="http://schemas.microsoft.com/office/drawing/2014/main" id="{DC471E19-5776-4BEF-A04B-897E6DD6056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86175" y="1090613"/>
            <a:ext cx="5457825" cy="5767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1796" name="図 5">
            <a:extLst>
              <a:ext uri="{FF2B5EF4-FFF2-40B4-BE49-F238E27FC236}">
                <a16:creationId xmlns:a16="http://schemas.microsoft.com/office/drawing/2014/main" id="{66C990CD-0D41-466D-9CFD-EEE7D5AD81D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438" y="5030788"/>
            <a:ext cx="4591050" cy="1365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11">
            <a:extLst>
              <a:ext uri="{FF2B5EF4-FFF2-40B4-BE49-F238E27FC236}">
                <a16:creationId xmlns:a16="http://schemas.microsoft.com/office/drawing/2014/main" id="{D416C10D-B6CD-463F-BBC8-3752B273FC66}"/>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サービスポートの設定</a:t>
            </a:r>
            <a:endParaRPr lang="en-US" altLang="ja-JP">
              <a:solidFill>
                <a:srgbClr val="5F5F5F"/>
              </a:solidFill>
            </a:endParaRPr>
          </a:p>
        </p:txBody>
      </p:sp>
      <p:pic>
        <p:nvPicPr>
          <p:cNvPr id="163843" name="図 3">
            <a:extLst>
              <a:ext uri="{FF2B5EF4-FFF2-40B4-BE49-F238E27FC236}">
                <a16:creationId xmlns:a16="http://schemas.microsoft.com/office/drawing/2014/main" id="{C051D8F4-622A-4907-9341-CDC62564BB6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2719388"/>
            <a:ext cx="3325813" cy="282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右矢印 9">
            <a:extLst>
              <a:ext uri="{FF2B5EF4-FFF2-40B4-BE49-F238E27FC236}">
                <a16:creationId xmlns:a16="http://schemas.microsoft.com/office/drawing/2014/main" id="{DE78E287-861E-4173-974A-5DF6FDBD6B6B}"/>
              </a:ext>
            </a:extLst>
          </p:cNvPr>
          <p:cNvSpPr/>
          <p:nvPr/>
        </p:nvSpPr>
        <p:spPr>
          <a:xfrm>
            <a:off x="3770313" y="3838575"/>
            <a:ext cx="538162" cy="8842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63845" name="図 6">
            <a:extLst>
              <a:ext uri="{FF2B5EF4-FFF2-40B4-BE49-F238E27FC236}">
                <a16:creationId xmlns:a16="http://schemas.microsoft.com/office/drawing/2014/main" id="{623870F3-C01D-4D72-909B-A9F685951341}"/>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660900" y="3151188"/>
            <a:ext cx="4410075" cy="1960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2">
            <a:extLst>
              <a:ext uri="{FF2B5EF4-FFF2-40B4-BE49-F238E27FC236}">
                <a16:creationId xmlns:a16="http://schemas.microsoft.com/office/drawing/2014/main" id="{9E453575-DB4E-44A7-BD23-A52D856A5A03}"/>
              </a:ext>
            </a:extLst>
          </p:cNvPr>
          <p:cNvSpPr txBox="1">
            <a:spLocks noChangeArrowheads="1"/>
          </p:cNvSpPr>
          <p:nvPr/>
        </p:nvSpPr>
        <p:spPr bwMode="auto">
          <a:xfrm>
            <a:off x="334963" y="1268413"/>
            <a:ext cx="8197850"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サービスポートの追加、インターフェースの追加、設定を行う</a:t>
            </a:r>
            <a:endParaRPr lang="en-US" altLang="ja-JP" sz="1100" kern="0" dirty="0">
              <a:solidFill>
                <a:srgbClr val="5F5F5F"/>
              </a:solidFill>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11">
            <a:extLst>
              <a:ext uri="{FF2B5EF4-FFF2-40B4-BE49-F238E27FC236}">
                <a16:creationId xmlns:a16="http://schemas.microsoft.com/office/drawing/2014/main" id="{5D3BFBB8-96A3-4477-A80F-A476B2FA159E}"/>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サービスポートの設定</a:t>
            </a:r>
            <a:endParaRPr lang="en-US" altLang="ja-JP">
              <a:solidFill>
                <a:srgbClr val="5F5F5F"/>
              </a:solidFill>
            </a:endParaRPr>
          </a:p>
        </p:txBody>
      </p:sp>
      <p:pic>
        <p:nvPicPr>
          <p:cNvPr id="165891" name="図 2">
            <a:extLst>
              <a:ext uri="{FF2B5EF4-FFF2-40B4-BE49-F238E27FC236}">
                <a16:creationId xmlns:a16="http://schemas.microsoft.com/office/drawing/2014/main" id="{260E080E-072D-4D0B-9B49-01732F03B25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2259013"/>
            <a:ext cx="3402013" cy="3036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右矢印 8">
            <a:extLst>
              <a:ext uri="{FF2B5EF4-FFF2-40B4-BE49-F238E27FC236}">
                <a16:creationId xmlns:a16="http://schemas.microsoft.com/office/drawing/2014/main" id="{AE2D4067-A875-4ED9-9B36-B77E6947E2C8}"/>
              </a:ext>
            </a:extLst>
          </p:cNvPr>
          <p:cNvSpPr/>
          <p:nvPr/>
        </p:nvSpPr>
        <p:spPr>
          <a:xfrm>
            <a:off x="3587750" y="3516313"/>
            <a:ext cx="5381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65893" name="図 3">
            <a:extLst>
              <a:ext uri="{FF2B5EF4-FFF2-40B4-BE49-F238E27FC236}">
                <a16:creationId xmlns:a16="http://schemas.microsoft.com/office/drawing/2014/main" id="{E18EDDE8-A8E4-468D-8F66-43E4633F0F9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151313" y="2889250"/>
            <a:ext cx="4965700" cy="195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2">
            <a:extLst>
              <a:ext uri="{FF2B5EF4-FFF2-40B4-BE49-F238E27FC236}">
                <a16:creationId xmlns:a16="http://schemas.microsoft.com/office/drawing/2014/main" id="{29D213F7-162C-4C13-9133-62E045C3A75C}"/>
              </a:ext>
            </a:extLst>
          </p:cNvPr>
          <p:cNvSpPr txBox="1">
            <a:spLocks noChangeArrowheads="1"/>
          </p:cNvSpPr>
          <p:nvPr/>
        </p:nvSpPr>
        <p:spPr bwMode="auto">
          <a:xfrm>
            <a:off x="334963" y="1268413"/>
            <a:ext cx="8197850"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インターフェースを追加する</a:t>
            </a:r>
            <a:endParaRPr lang="en-US" altLang="ja-JP" sz="1100" kern="0" dirty="0">
              <a:solidFill>
                <a:srgbClr val="5F5F5F"/>
              </a:solidFill>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11">
            <a:extLst>
              <a:ext uri="{FF2B5EF4-FFF2-40B4-BE49-F238E27FC236}">
                <a16:creationId xmlns:a16="http://schemas.microsoft.com/office/drawing/2014/main" id="{49627537-8225-4888-96D3-937855C50F45}"/>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サービスポートの設定</a:t>
            </a:r>
            <a:endParaRPr lang="en-US" altLang="ja-JP">
              <a:solidFill>
                <a:srgbClr val="5F5F5F"/>
              </a:solidFill>
            </a:endParaRPr>
          </a:p>
        </p:txBody>
      </p:sp>
      <p:pic>
        <p:nvPicPr>
          <p:cNvPr id="167939" name="図 1">
            <a:extLst>
              <a:ext uri="{FF2B5EF4-FFF2-40B4-BE49-F238E27FC236}">
                <a16:creationId xmlns:a16="http://schemas.microsoft.com/office/drawing/2014/main" id="{2646A323-06D5-4FF8-95FE-78E2F0C9273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39738" y="1754188"/>
            <a:ext cx="7831137" cy="3360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7940" name="図 6">
            <a:extLst>
              <a:ext uri="{FF2B5EF4-FFF2-40B4-BE49-F238E27FC236}">
                <a16:creationId xmlns:a16="http://schemas.microsoft.com/office/drawing/2014/main" id="{F7783C50-4BC4-4DEC-9A4F-E5D86EDDD800}"/>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405063" y="6103938"/>
            <a:ext cx="4333875"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2">
            <a:extLst>
              <a:ext uri="{FF2B5EF4-FFF2-40B4-BE49-F238E27FC236}">
                <a16:creationId xmlns:a16="http://schemas.microsoft.com/office/drawing/2014/main" id="{20835573-076E-4395-B5CD-3F5D26C8B4E6}"/>
              </a:ext>
            </a:extLst>
          </p:cNvPr>
          <p:cNvSpPr txBox="1">
            <a:spLocks noChangeArrowheads="1"/>
          </p:cNvSpPr>
          <p:nvPr/>
        </p:nvSpPr>
        <p:spPr bwMode="auto">
          <a:xfrm>
            <a:off x="1612900" y="5376863"/>
            <a:ext cx="6759575" cy="145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コード生成後、</a:t>
            </a:r>
            <a:r>
              <a:rPr lang="en-US" altLang="ja-JP" sz="2400" kern="0" dirty="0">
                <a:solidFill>
                  <a:srgbClr val="5F5F5F"/>
                </a:solidFill>
              </a:rPr>
              <a:t>Python</a:t>
            </a:r>
            <a:r>
              <a:rPr lang="ja-JP" altLang="en-US" sz="2400" kern="0" dirty="0">
                <a:solidFill>
                  <a:srgbClr val="5F5F5F"/>
                </a:solidFill>
              </a:rPr>
              <a:t>の場合は</a:t>
            </a:r>
            <a:r>
              <a:rPr lang="en-US" altLang="ja-JP" sz="2400" kern="0" dirty="0">
                <a:solidFill>
                  <a:srgbClr val="5F5F5F"/>
                </a:solidFill>
              </a:rPr>
              <a:t>idlcompile.bat(idlcompile.sh)</a:t>
            </a:r>
            <a:r>
              <a:rPr lang="ja-JP" altLang="en-US" sz="2400" kern="0" dirty="0">
                <a:solidFill>
                  <a:srgbClr val="5F5F5F"/>
                </a:solidFill>
              </a:rPr>
              <a:t>を起動する</a:t>
            </a:r>
            <a:endParaRPr lang="en-US" altLang="ja-JP" sz="2000" kern="0" dirty="0">
              <a:solidFill>
                <a:srgbClr val="5F5F5F"/>
              </a:solidFill>
            </a:endParaRPr>
          </a:p>
        </p:txBody>
      </p:sp>
      <p:sp>
        <p:nvSpPr>
          <p:cNvPr id="6" name="Rectangle 2">
            <a:extLst>
              <a:ext uri="{FF2B5EF4-FFF2-40B4-BE49-F238E27FC236}">
                <a16:creationId xmlns:a16="http://schemas.microsoft.com/office/drawing/2014/main" id="{C03E41D8-3102-4D94-BED3-7B4C1C790251}"/>
              </a:ext>
            </a:extLst>
          </p:cNvPr>
          <p:cNvSpPr txBox="1">
            <a:spLocks noChangeArrowheads="1"/>
          </p:cNvSpPr>
          <p:nvPr/>
        </p:nvSpPr>
        <p:spPr bwMode="auto">
          <a:xfrm>
            <a:off x="334963" y="1268413"/>
            <a:ext cx="8197850"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a:solidFill>
                  <a:srgbClr val="5F5F5F"/>
                </a:solidFill>
              </a:rPr>
              <a:t>インターフェースの設定を行う</a:t>
            </a:r>
            <a:endParaRPr lang="en-US" altLang="ja-JP" sz="1100" kern="0" dirty="0">
              <a:solidFill>
                <a:srgbClr val="5F5F5F"/>
              </a:solidFill>
            </a:endParaRPr>
          </a:p>
        </p:txBody>
      </p:sp>
      <p:pic>
        <p:nvPicPr>
          <p:cNvPr id="167943" name="Picture 8" descr="provider_and_consumer_ja.png">
            <a:extLst>
              <a:ext uri="{FF2B5EF4-FFF2-40B4-BE49-F238E27FC236}">
                <a16:creationId xmlns:a16="http://schemas.microsoft.com/office/drawing/2014/main" id="{7A97B512-A762-45B7-B976-598CA39401D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18213" y="1243013"/>
            <a:ext cx="2670175" cy="163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theme/theme1.xml><?xml version="1.0" encoding="utf-8"?>
<a:theme xmlns:a="http://schemas.openxmlformats.org/drawingml/2006/main" name="aist-1e">
  <a:themeElements>
    <a:clrScheme name="aist-1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ist-1e">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aist-1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ist-1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ist-1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ist-1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ist-1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ist-1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ist-1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ist-1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ist-1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ist-1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ist-1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ist-1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テーマ">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テーマ">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aist-1e</Template>
  <TotalTime>33623</TotalTime>
  <Words>11204</Words>
  <Application>Microsoft Office PowerPoint</Application>
  <PresentationFormat>画面に合わせる (4:3)</PresentationFormat>
  <Paragraphs>1865</Paragraphs>
  <Slides>132</Slides>
  <Notes>126</Notes>
  <HiddenSlides>0</HiddenSlides>
  <MMClips>0</MMClips>
  <ScaleCrop>false</ScaleCrop>
  <HeadingPairs>
    <vt:vector size="8" baseType="variant">
      <vt:variant>
        <vt:lpstr>使用されているフォント</vt:lpstr>
      </vt:variant>
      <vt:variant>
        <vt:i4>2</vt:i4>
      </vt:variant>
      <vt:variant>
        <vt:lpstr>テーマ</vt:lpstr>
      </vt:variant>
      <vt:variant>
        <vt:i4>1</vt:i4>
      </vt:variant>
      <vt:variant>
        <vt:lpstr>埋め込まれた OLE サーバー</vt:lpstr>
      </vt:variant>
      <vt:variant>
        <vt:i4>1</vt:i4>
      </vt:variant>
      <vt:variant>
        <vt:lpstr>スライド タイトル</vt:lpstr>
      </vt:variant>
      <vt:variant>
        <vt:i4>132</vt:i4>
      </vt:variant>
    </vt:vector>
  </HeadingPairs>
  <TitlesOfParts>
    <vt:vector size="136" baseType="lpstr">
      <vt:lpstr>ＭＳ Ｐゴシック</vt:lpstr>
      <vt:lpstr>Arial</vt:lpstr>
      <vt:lpstr>aist-1e</vt:lpstr>
      <vt:lpstr>Corel DESIGNER</vt:lpstr>
      <vt:lpstr>RTコンポーネント作成入門 </vt:lpstr>
      <vt:lpstr>資料(USBメモリで配布)</vt:lpstr>
      <vt:lpstr>資料</vt:lpstr>
      <vt:lpstr>インストールの確認(Windows)</vt:lpstr>
      <vt:lpstr>インストールの確認(Ubuntu)</vt:lpstr>
      <vt:lpstr>実習内容</vt:lpstr>
      <vt:lpstr>Educator Vehicle概要</vt:lpstr>
      <vt:lpstr>全体の手順</vt:lpstr>
      <vt:lpstr>PowerPoint プレゼンテーション</vt:lpstr>
      <vt:lpstr>RTC Builder</vt:lpstr>
      <vt:lpstr>RTC Builderの起動</vt:lpstr>
      <vt:lpstr>RTC Builderの起動</vt:lpstr>
      <vt:lpstr>RTC Builderの起動</vt:lpstr>
      <vt:lpstr>RTC Builderの起動</vt:lpstr>
      <vt:lpstr>RTC Builderの起動</vt:lpstr>
      <vt:lpstr>プロジェクト作成</vt:lpstr>
      <vt:lpstr>資料</vt:lpstr>
      <vt:lpstr>プロジェクト作成</vt:lpstr>
      <vt:lpstr>基本プロファイルの入力</vt:lpstr>
      <vt:lpstr>基本プロファイルの入力</vt:lpstr>
      <vt:lpstr>アクティビティの設定</vt:lpstr>
      <vt:lpstr>アクティビティの設定</vt:lpstr>
      <vt:lpstr>アクティビティの設定</vt:lpstr>
      <vt:lpstr>データポートの設定</vt:lpstr>
      <vt:lpstr>データポートの設定</vt:lpstr>
      <vt:lpstr>データポートについて</vt:lpstr>
      <vt:lpstr>RTC::TimedVelocity2D型について</vt:lpstr>
      <vt:lpstr>コンフィギュレーションの設定</vt:lpstr>
      <vt:lpstr>コンフィギュレーションの設定</vt:lpstr>
      <vt:lpstr>コンフィギュレーションパラメータの制約、Widgetの設定</vt:lpstr>
      <vt:lpstr>コンフィギュレーションパラメータの制約、Widgetの設定</vt:lpstr>
      <vt:lpstr>EV3のタッチセンサ</vt:lpstr>
      <vt:lpstr>ドキュメントの設定</vt:lpstr>
      <vt:lpstr>言語の設定</vt:lpstr>
      <vt:lpstr>スケルトンコードの生成</vt:lpstr>
      <vt:lpstr>PowerPoint プレゼンテーション</vt:lpstr>
      <vt:lpstr>手順</vt:lpstr>
      <vt:lpstr>CMake</vt:lpstr>
      <vt:lpstr>ビルドに必要なファイルの生成</vt:lpstr>
      <vt:lpstr>cmake-guiの起動</vt:lpstr>
      <vt:lpstr>PowerPoint プレゼンテーション</vt:lpstr>
      <vt:lpstr>ビルドに必要なファイルの生成</vt:lpstr>
      <vt:lpstr>ビルドに必要なファイルの生成</vt:lpstr>
      <vt:lpstr>ビルドに必要なファイルの生成</vt:lpstr>
      <vt:lpstr>CMake 3.14以降の場合</vt:lpstr>
      <vt:lpstr>CMake 3.13以前の場合</vt:lpstr>
      <vt:lpstr>ビルドに必要なファイルの生成</vt:lpstr>
      <vt:lpstr>ビルドに必要なファイルの生成</vt:lpstr>
      <vt:lpstr>ソースコードの編集</vt:lpstr>
      <vt:lpstr>ソースコードの編集</vt:lpstr>
      <vt:lpstr>ソースコードの編集</vt:lpstr>
      <vt:lpstr>ソースコードの編集</vt:lpstr>
      <vt:lpstr>ソースコードの編集</vt:lpstr>
      <vt:lpstr>ソースコードの編集</vt:lpstr>
      <vt:lpstr>ソースコードの編集</vt:lpstr>
      <vt:lpstr>ソースコードの編集</vt:lpstr>
      <vt:lpstr>ソースコードの編集</vt:lpstr>
      <vt:lpstr>ソースコードの編集</vt:lpstr>
      <vt:lpstr>ソースコードのコンパイル</vt:lpstr>
      <vt:lpstr>PowerPoint プレゼンテーション</vt:lpstr>
      <vt:lpstr>RT System Editor</vt:lpstr>
      <vt:lpstr>RT System Editorの起動</vt:lpstr>
      <vt:lpstr>RT System Editorの画面構成</vt:lpstr>
      <vt:lpstr>RobotControllerコンポーネントの動作確認</vt:lpstr>
      <vt:lpstr>ネームサーバーの起動</vt:lpstr>
      <vt:lpstr>ネームサーバーの起動</vt:lpstr>
      <vt:lpstr>RobotControllerコンポーネントの動作確認</vt:lpstr>
      <vt:lpstr>データポートの接続</vt:lpstr>
      <vt:lpstr>データポートの接続</vt:lpstr>
      <vt:lpstr>データポートの接続</vt:lpstr>
      <vt:lpstr>アクティブ化</vt:lpstr>
      <vt:lpstr>ボタンが表示されない場合</vt:lpstr>
      <vt:lpstr>コンフィギュレーションパラメータの操作</vt:lpstr>
      <vt:lpstr>動作確認</vt:lpstr>
      <vt:lpstr>失敗した場合</vt:lpstr>
      <vt:lpstr>RTコンポーネントの状態遷移</vt:lpstr>
      <vt:lpstr>RTコンポーネントの状態遷移(生成直後)</vt:lpstr>
      <vt:lpstr>RTコンポーネントの状態遷移(アクティブ化)</vt:lpstr>
      <vt:lpstr>システムの保存</vt:lpstr>
      <vt:lpstr>システムの復元</vt:lpstr>
      <vt:lpstr>非アクティブ化、終了</vt:lpstr>
      <vt:lpstr>RTコンポーネントの状態遷移(非アクティブ化)</vt:lpstr>
      <vt:lpstr>PowerPoint プレゼンテーション</vt:lpstr>
      <vt:lpstr>EV3実機との接続</vt:lpstr>
      <vt:lpstr>PowerPoint プレゼンテーション</vt:lpstr>
      <vt:lpstr>PowerPoint プレゼンテーション</vt:lpstr>
      <vt:lpstr>EV3との接続</vt:lpstr>
      <vt:lpstr>EV3との接続</vt:lpstr>
      <vt:lpstr>OpenRTPの再起動</vt:lpstr>
      <vt:lpstr>ネームサーバーとの接続</vt:lpstr>
      <vt:lpstr>起動済みのRTC、ネームサーバー再起動</vt:lpstr>
      <vt:lpstr>ポートの接続</vt:lpstr>
      <vt:lpstr>PowerPoint プレゼンテーション</vt:lpstr>
      <vt:lpstr>リセット</vt:lpstr>
      <vt:lpstr>RTコンポーネントの状態遷移(エラー)</vt:lpstr>
      <vt:lpstr>RTコンポーネントの状態遷移(リセット)</vt:lpstr>
      <vt:lpstr>サービスポートの設定</vt:lpstr>
      <vt:lpstr>サービスポートの設定</vt:lpstr>
      <vt:lpstr>サービスポートの設定</vt:lpstr>
      <vt:lpstr>サービスポートの設定</vt:lpstr>
      <vt:lpstr>RTC Builderに関する設定</vt:lpstr>
      <vt:lpstr>RTC Builderに関する設定</vt:lpstr>
      <vt:lpstr>独自のデータ型の利用</vt:lpstr>
      <vt:lpstr>独自のデータ型の利用</vt:lpstr>
      <vt:lpstr>独自のデータ型の利用</vt:lpstr>
      <vt:lpstr>PowerPoint プレゼンテーション</vt:lpstr>
      <vt:lpstr>コネクタプロファイルの設定</vt:lpstr>
      <vt:lpstr>コネクタプロファイルの設定</vt:lpstr>
      <vt:lpstr>コネクタプロファイルの設定</vt:lpstr>
      <vt:lpstr>コネクタプロファイルの設定</vt:lpstr>
      <vt:lpstr>コネクタプロファイルの設定</vt:lpstr>
      <vt:lpstr>サービスポートについて</vt:lpstr>
      <vt:lpstr>サービスポートの接続</vt:lpstr>
      <vt:lpstr>コンフィギュレーションパラメータについて</vt:lpstr>
      <vt:lpstr>コンフィギュレーションパラメータの設定</vt:lpstr>
      <vt:lpstr>コンフィギュレーションパラメータの設定</vt:lpstr>
      <vt:lpstr>マネージャの操作</vt:lpstr>
      <vt:lpstr>マネージャの操作</vt:lpstr>
      <vt:lpstr>マネージャの操作</vt:lpstr>
      <vt:lpstr>マネージャの操作</vt:lpstr>
      <vt:lpstr>マネージャの操作</vt:lpstr>
      <vt:lpstr>マネージャの操作</vt:lpstr>
      <vt:lpstr>実行コンテキストの操作</vt:lpstr>
      <vt:lpstr>実行コンテキストの操作</vt:lpstr>
      <vt:lpstr>実行コンテキストの操作</vt:lpstr>
      <vt:lpstr>実行コンテキストの操作</vt:lpstr>
      <vt:lpstr>複合コンポーネントの操作</vt:lpstr>
      <vt:lpstr>複合コンポーネントの操作</vt:lpstr>
      <vt:lpstr>複合コンポーネントの操作</vt:lpstr>
      <vt:lpstr>複合コンポーネントの操作</vt:lpstr>
      <vt:lpstr>ゾンビの削除</vt:lpstr>
      <vt:lpstr>RT System Editorに関する設定</vt:lpstr>
    </vt:vector>
  </TitlesOfParts>
  <Company>独立行政法人産業技術総合研究所</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スライド 1</dc:title>
  <dc:creator>安藤慶昭</dc:creator>
  <cp:lastModifiedBy>宮本信彦</cp:lastModifiedBy>
  <cp:revision>1143</cp:revision>
  <cp:lastPrinted>2019-12-17T08:51:52Z</cp:lastPrinted>
  <dcterms:created xsi:type="dcterms:W3CDTF">2005-10-20T13:06:43Z</dcterms:created>
  <dcterms:modified xsi:type="dcterms:W3CDTF">2021-05-13T06:05:07Z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dc55989-3c9e-4466-8514-eac6f80f6373_Enabled">
    <vt:lpwstr>True</vt:lpwstr>
  </property>
  <property fmtid="{D5CDD505-2E9C-101B-9397-08002B2CF9AE}" pid="3" name="MSIP_Label_ddc55989-3c9e-4466-8514-eac6f80f6373_SiteId">
    <vt:lpwstr>18a7fec8-652f-409b-8369-272d9ce80620</vt:lpwstr>
  </property>
  <property fmtid="{D5CDD505-2E9C-101B-9397-08002B2CF9AE}" pid="4" name="MSIP_Label_ddc55989-3c9e-4466-8514-eac6f80f6373_Owner">
    <vt:lpwstr>n-miyamoto@aist.go.jp</vt:lpwstr>
  </property>
  <property fmtid="{D5CDD505-2E9C-101B-9397-08002B2CF9AE}" pid="5" name="MSIP_Label_ddc55989-3c9e-4466-8514-eac6f80f6373_SetDate">
    <vt:lpwstr>2021-05-13T06:04:33.9102138Z</vt:lpwstr>
  </property>
  <property fmtid="{D5CDD505-2E9C-101B-9397-08002B2CF9AE}" pid="6" name="MSIP_Label_ddc55989-3c9e-4466-8514-eac6f80f6373_Name">
    <vt:lpwstr>No Restrictions</vt:lpwstr>
  </property>
  <property fmtid="{D5CDD505-2E9C-101B-9397-08002B2CF9AE}" pid="7" name="MSIP_Label_ddc55989-3c9e-4466-8514-eac6f80f6373_Application">
    <vt:lpwstr>Microsoft Azure Information Protection</vt:lpwstr>
  </property>
  <property fmtid="{D5CDD505-2E9C-101B-9397-08002B2CF9AE}" pid="8" name="MSIP_Label_ddc55989-3c9e-4466-8514-eac6f80f6373_ActionId">
    <vt:lpwstr>55c85d40-4709-46d2-895a-b3149ef390ef</vt:lpwstr>
  </property>
  <property fmtid="{D5CDD505-2E9C-101B-9397-08002B2CF9AE}" pid="9" name="MSIP_Label_ddc55989-3c9e-4466-8514-eac6f80f6373_Extended_MSFT_Method">
    <vt:lpwstr>Manual</vt:lpwstr>
  </property>
  <property fmtid="{D5CDD505-2E9C-101B-9397-08002B2CF9AE}" pid="10" name="Sensitivity">
    <vt:lpwstr>No Restrictions</vt:lpwstr>
  </property>
</Properties>
</file>